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48" r:id="rId4"/>
  </p:sldMasterIdLst>
  <p:notesMasterIdLst>
    <p:notesMasterId r:id="rId14"/>
  </p:notesMasterIdLst>
  <p:handoutMasterIdLst>
    <p:handoutMasterId r:id="rId15"/>
  </p:handoutMasterIdLst>
  <p:sldIdLst>
    <p:sldId id="256" r:id="rId5"/>
    <p:sldId id="288" r:id="rId6"/>
    <p:sldId id="289" r:id="rId7"/>
    <p:sldId id="290" r:id="rId8"/>
    <p:sldId id="298" r:id="rId9"/>
    <p:sldId id="293" r:id="rId10"/>
    <p:sldId id="291" r:id="rId11"/>
    <p:sldId id="295" r:id="rId12"/>
    <p:sldId id="294" r:id="rId13"/>
  </p:sldIdLst>
  <p:sldSz cx="12192000" cy="6858000"/>
  <p:notesSz cx="6858000" cy="9144000"/>
  <p:defaultTextStyle>
    <a:defPPr algn="r" rtl="1">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5274" autoAdjust="0"/>
  </p:normalViewPr>
  <p:slideViewPr>
    <p:cSldViewPr snapToGrid="0">
      <p:cViewPr varScale="1">
        <p:scale>
          <a:sx n="115" d="100"/>
          <a:sy n="115" d="100"/>
        </p:scale>
        <p:origin x="372" y="108"/>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1" d="100"/>
          <a:sy n="61" d="100"/>
        </p:scale>
        <p:origin x="295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theme" Target="theme/theme1.xml" /><Relationship Id="rId3" Type="http://schemas.openxmlformats.org/officeDocument/2006/relationships/customXml" Target="../customXml/item3.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viewProps" Target="viewProps.xml" /><Relationship Id="rId2" Type="http://schemas.openxmlformats.org/officeDocument/2006/relationships/customXml" Target="../customXml/item2.xml" /><Relationship Id="rId16"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handoutMaster" Target="handoutMasters/handoutMaster1.xml" /><Relationship Id="rId10" Type="http://schemas.openxmlformats.org/officeDocument/2006/relationships/slide" Target="slides/slide6.xml" /><Relationship Id="rId19" Type="http://schemas.openxmlformats.org/officeDocument/2006/relationships/tableStyles" Target="tableStyle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FB8555-540F-4EF7-8D46-8ABB018A3B6F}" type="doc">
      <dgm:prSet loTypeId="urn:microsoft.com/office/officeart/2005/8/layout/process3" loCatId="process" qsTypeId="urn:microsoft.com/office/officeart/2005/8/quickstyle/simple1" qsCatId="simple" csTypeId="urn:microsoft.com/office/officeart/2005/8/colors/accent5_2" csCatId="accent5" phldr="1"/>
      <dgm:spPr/>
      <dgm:t>
        <a:bodyPr rtlCol="1"/>
        <a:lstStyle/>
        <a:p>
          <a:pPr rtl="1"/>
          <a:endParaRPr lang="en-US"/>
        </a:p>
      </dgm:t>
    </dgm:pt>
    <dgm:pt modelId="{C1C0BC68-A810-4B5F-92EF-C6470DBD2260}">
      <dgm:prSet phldrT="[Text]"/>
      <dgm:spPr/>
      <dgm:t>
        <a:bodyPr rtlCol="1"/>
        <a:lstStyle/>
        <a:p>
          <a:pPr rtl="1"/>
          <a:r>
            <a:rPr lang="he-IL" noProof="0" dirty="0">
              <a:latin typeface="Tahoma" panose="020B0604030504040204" pitchFamily="34" charset="0"/>
              <a:ea typeface="Tahoma" panose="020B0604030504040204" pitchFamily="34" charset="0"/>
              <a:cs typeface="Tahoma" panose="020B0604030504040204" pitchFamily="34" charset="0"/>
            </a:rPr>
            <a:t>אישור הורים למתווה</a:t>
          </a:r>
        </a:p>
      </dgm:t>
      <dgm:extLst>
        <a:ext uri="{E40237B7-FDA0-4F09-8148-C483321AD2D9}">
          <dgm14:cNvPr xmlns:dgm14="http://schemas.microsoft.com/office/drawing/2010/diagram" id="0" name="" title="Step 1 Title"/>
        </a:ext>
      </dgm:extLst>
    </dgm:pt>
    <dgm:pt modelId="{DCC0BBCA-D868-4FF6-B174-2CC347601C09}" type="parTrans" cxnId="{E25CC5FC-6634-43C9-B82A-600821DFEB2A}">
      <dgm:prSet/>
      <dgm:spPr/>
      <dgm:t>
        <a:bodyPr rtlCol="1"/>
        <a:lstStyle/>
        <a:p>
          <a:pPr rtl="1"/>
          <a:endParaRPr lang="en-US"/>
        </a:p>
      </dgm:t>
    </dgm:pt>
    <dgm:pt modelId="{F5287809-3C15-4CCC-8752-80339C1152A5}" type="sibTrans" cxnId="{E25CC5FC-6634-43C9-B82A-600821DFEB2A}">
      <dgm:prSet/>
      <dgm:spPr/>
      <dgm:t>
        <a:bodyPr rtlCol="1"/>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dgm:t>
      <dgm:extLst>
        <a:ext uri="{E40237B7-FDA0-4F09-8148-C483321AD2D9}">
          <dgm14:cNvPr xmlns:dgm14="http://schemas.microsoft.com/office/drawing/2010/diagram" id="0" name="" title="Arrow pointing right"/>
        </a:ext>
      </dgm:extLst>
    </dgm:pt>
    <dgm:pt modelId="{EC30385C-94E2-463C-9938-AC727EF3A0BD}">
      <dgm:prSet phldrT="[Text]"/>
      <dgm:spPr/>
      <dgm:t>
        <a:bodyPr rtlCol="1"/>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dgm:t>
      <dgm:extLst>
        <a:ext uri="{E40237B7-FDA0-4F09-8148-C483321AD2D9}">
          <dgm14:cNvPr xmlns:dgm14="http://schemas.microsoft.com/office/drawing/2010/diagram" id="0" name="" title="Step 1 task description"/>
        </a:ext>
      </dgm:extLst>
    </dgm:pt>
    <dgm:pt modelId="{58DF4C60-3566-42CD-B46D-A4F7342C86B5}" type="parTrans" cxnId="{4C6667EF-B515-4AD7-B1AE-F2348ABE3E9E}">
      <dgm:prSet/>
      <dgm:spPr/>
      <dgm:t>
        <a:bodyPr rtlCol="1"/>
        <a:lstStyle/>
        <a:p>
          <a:pPr rtl="1"/>
          <a:endParaRPr lang="en-US"/>
        </a:p>
      </dgm:t>
    </dgm:pt>
    <dgm:pt modelId="{08A01995-8A59-4BE3-9C91-CE9AECB335DE}" type="sibTrans" cxnId="{4C6667EF-B515-4AD7-B1AE-F2348ABE3E9E}">
      <dgm:prSet/>
      <dgm:spPr/>
      <dgm:t>
        <a:bodyPr rtlCol="1"/>
        <a:lstStyle/>
        <a:p>
          <a:pPr rtl="1"/>
          <a:endParaRPr lang="en-US"/>
        </a:p>
      </dgm:t>
    </dgm:pt>
    <dgm:pt modelId="{5D787C97-D980-4440-B210-928D6982299A}">
      <dgm:prSet phldrT="[Text]"/>
      <dgm:spPr/>
      <dgm:t>
        <a:bodyPr rtlCol="1"/>
        <a:lstStyle/>
        <a:p>
          <a:pPr rtl="1"/>
          <a:r>
            <a:rPr lang="en-US" noProof="0" dirty="0">
              <a:latin typeface="Tahoma" panose="020B0604030504040204" pitchFamily="34" charset="0"/>
              <a:ea typeface="Tahoma" panose="020B0604030504040204" pitchFamily="34" charset="0"/>
              <a:cs typeface="Tahoma" panose="020B0604030504040204" pitchFamily="34" charset="0"/>
            </a:rPr>
            <a:t>PCR</a:t>
          </a:r>
          <a:r>
            <a:rPr lang="he-IL" noProof="0" dirty="0">
              <a:latin typeface="Tahoma" panose="020B0604030504040204" pitchFamily="34" charset="0"/>
              <a:ea typeface="Tahoma" panose="020B0604030504040204" pitchFamily="34" charset="0"/>
              <a:cs typeface="Tahoma" panose="020B0604030504040204" pitchFamily="34" charset="0"/>
            </a:rPr>
            <a:t> בקהילה וקבלת בדיקות אנטיגן מבית הספר</a:t>
          </a:r>
        </a:p>
      </dgm:t>
      <dgm:extLst>
        <a:ext uri="{E40237B7-FDA0-4F09-8148-C483321AD2D9}">
          <dgm14:cNvPr xmlns:dgm14="http://schemas.microsoft.com/office/drawing/2010/diagram" id="0" name="" title="Step 2 Title"/>
        </a:ext>
      </dgm:extLst>
    </dgm:pt>
    <dgm:pt modelId="{D85245B8-A960-43B4-AB37-E2A2097E6463}" type="parTrans" cxnId="{87BE6BD6-C499-4615-8EF5-B677B4CFE8C6}">
      <dgm:prSet/>
      <dgm:spPr/>
      <dgm:t>
        <a:bodyPr rtlCol="1"/>
        <a:lstStyle/>
        <a:p>
          <a:pPr rtl="1"/>
          <a:endParaRPr lang="en-US"/>
        </a:p>
      </dgm:t>
    </dgm:pt>
    <dgm:pt modelId="{C1CF9C7E-E63B-423A-9EB1-3CB2E27F093C}" type="sibTrans" cxnId="{87BE6BD6-C499-4615-8EF5-B677B4CFE8C6}">
      <dgm:prSet/>
      <dgm:spPr/>
      <dgm:t>
        <a:bodyPr rtlCol="1"/>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dgm:t>
      <dgm:extLst>
        <a:ext uri="{E40237B7-FDA0-4F09-8148-C483321AD2D9}">
          <dgm14:cNvPr xmlns:dgm14="http://schemas.microsoft.com/office/drawing/2010/diagram" id="0" name="" title="Arrow pointing right"/>
        </a:ext>
      </dgm:extLst>
    </dgm:pt>
    <dgm:pt modelId="{89EC74D7-8ED6-4609-997D-DDAF8AB36679}">
      <dgm:prSet phldrT="[Text]"/>
      <dgm:spPr/>
      <dgm:t>
        <a:bodyPr rtlCol="1"/>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dgm:t>
      <dgm:extLst>
        <a:ext uri="{E40237B7-FDA0-4F09-8148-C483321AD2D9}">
          <dgm14:cNvPr xmlns:dgm14="http://schemas.microsoft.com/office/drawing/2010/diagram" id="0" name="" title="Step 2 task description"/>
        </a:ext>
      </dgm:extLst>
    </dgm:pt>
    <dgm:pt modelId="{0698AAB8-4775-4A7F-A278-8DD90161C1F5}" type="parTrans" cxnId="{D735CEB7-C537-4EB1-B47E-8C0A39B59309}">
      <dgm:prSet/>
      <dgm:spPr/>
      <dgm:t>
        <a:bodyPr rtlCol="1"/>
        <a:lstStyle/>
        <a:p>
          <a:pPr rtl="1"/>
          <a:endParaRPr lang="en-US"/>
        </a:p>
      </dgm:t>
    </dgm:pt>
    <dgm:pt modelId="{17559087-0E7E-42E7-8DC5-4B772FD58A02}" type="sibTrans" cxnId="{D735CEB7-C537-4EB1-B47E-8C0A39B59309}">
      <dgm:prSet/>
      <dgm:spPr/>
      <dgm:t>
        <a:bodyPr rtlCol="1"/>
        <a:lstStyle/>
        <a:p>
          <a:pPr rtl="1"/>
          <a:endParaRPr lang="en-US"/>
        </a:p>
      </dgm:t>
    </dgm:pt>
    <dgm:pt modelId="{7E5BF415-DD7C-46CE-81EA-C533FD19D64E}">
      <dgm:prSet phldrT="[Text]"/>
      <dgm:spPr/>
      <dgm:t>
        <a:bodyPr rtlCol="1"/>
        <a:lstStyle/>
        <a:p>
          <a:pPr rtl="1"/>
          <a:r>
            <a:rPr lang="he-IL" noProof="0" dirty="0">
              <a:latin typeface="Tahoma" panose="020B0604030504040204" pitchFamily="34" charset="0"/>
              <a:ea typeface="Tahoma" panose="020B0604030504040204" pitchFamily="34" charset="0"/>
              <a:cs typeface="Tahoma" panose="020B0604030504040204" pitchFamily="34" charset="0"/>
            </a:rPr>
            <a:t>ביצוע בדיקות אנטיגן כל בוקר</a:t>
          </a:r>
        </a:p>
      </dgm:t>
      <dgm:extLst>
        <a:ext uri="{E40237B7-FDA0-4F09-8148-C483321AD2D9}">
          <dgm14:cNvPr xmlns:dgm14="http://schemas.microsoft.com/office/drawing/2010/diagram" id="0" name="" title="Step 3 Title"/>
        </a:ext>
      </dgm:extLst>
    </dgm:pt>
    <dgm:pt modelId="{3496D105-5B69-4ADE-96EF-122A5A850C05}" type="parTrans" cxnId="{4113378F-425D-41CC-A9CB-1FFF4FEF0016}">
      <dgm:prSet/>
      <dgm:spPr/>
      <dgm:t>
        <a:bodyPr rtlCol="1"/>
        <a:lstStyle/>
        <a:p>
          <a:pPr rtl="1"/>
          <a:endParaRPr lang="en-US"/>
        </a:p>
      </dgm:t>
    </dgm:pt>
    <dgm:pt modelId="{1F5FC802-6D69-4E46-BE07-5E20756FDADA}" type="sibTrans" cxnId="{4113378F-425D-41CC-A9CB-1FFF4FEF0016}">
      <dgm:prSet/>
      <dgm:spPr/>
      <dgm:t>
        <a:bodyPr rtlCol="1"/>
        <a:lstStyle/>
        <a:p>
          <a:pPr rtl="1"/>
          <a:endParaRPr lang="en-US"/>
        </a:p>
      </dgm:t>
    </dgm:pt>
    <dgm:pt modelId="{4537B24E-F32C-4F73-9C4F-EDE47D952988}">
      <dgm:prSet phldrT="[Text]"/>
      <dgm:spPr/>
      <dgm:t>
        <a:bodyPr rtlCol="1"/>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dgm:t>
      <dgm:extLst>
        <a:ext uri="{E40237B7-FDA0-4F09-8148-C483321AD2D9}">
          <dgm14:cNvPr xmlns:dgm14="http://schemas.microsoft.com/office/drawing/2010/diagram" id="0" name="" title="Step 3 task description"/>
        </a:ext>
      </dgm:extLst>
    </dgm:pt>
    <dgm:pt modelId="{26742A97-67F7-4478-B770-44761CF89C6A}" type="parTrans" cxnId="{13B7E9B1-D150-4219-A314-09B055A18888}">
      <dgm:prSet/>
      <dgm:spPr/>
      <dgm:t>
        <a:bodyPr rtlCol="1"/>
        <a:lstStyle/>
        <a:p>
          <a:pPr rtl="1"/>
          <a:endParaRPr lang="en-US"/>
        </a:p>
      </dgm:t>
    </dgm:pt>
    <dgm:pt modelId="{0CA7C5B6-FD4A-4DEC-8D86-06439C70E349}" type="sibTrans" cxnId="{13B7E9B1-D150-4219-A314-09B055A18888}">
      <dgm:prSet/>
      <dgm:spPr/>
      <dgm:t>
        <a:bodyPr rtlCol="1"/>
        <a:lstStyle/>
        <a:p>
          <a:pPr rtl="1"/>
          <a:endParaRPr lang="en-US"/>
        </a:p>
      </dgm:t>
    </dgm:pt>
    <dgm:pt modelId="{FBC3A0BC-9D8F-4C7B-B285-510A780E04E4}" type="pres">
      <dgm:prSet presAssocID="{51FB8555-540F-4EF7-8D46-8ABB018A3B6F}" presName="linearFlow" presStyleCnt="0">
        <dgm:presLayoutVars>
          <dgm:dir val="rev"/>
          <dgm:animLvl val="lvl"/>
          <dgm:resizeHandles val="exact"/>
        </dgm:presLayoutVars>
      </dgm:prSet>
      <dgm:spPr/>
    </dgm:pt>
    <dgm:pt modelId="{ED22D1AC-1FA4-4D39-85EB-648D2E2E4B05}" type="pres">
      <dgm:prSet presAssocID="{C1C0BC68-A810-4B5F-92EF-C6470DBD2260}" presName="composite" presStyleCnt="0"/>
      <dgm:spPr/>
    </dgm:pt>
    <dgm:pt modelId="{3712DD02-33A5-46B6-B0E6-E3B73C051486}" type="pres">
      <dgm:prSet presAssocID="{C1C0BC68-A810-4B5F-92EF-C6470DBD2260}" presName="parTx" presStyleLbl="node1" presStyleIdx="0" presStyleCnt="3">
        <dgm:presLayoutVars>
          <dgm:chMax val="0"/>
          <dgm:chPref val="0"/>
          <dgm:bulletEnabled val="1"/>
        </dgm:presLayoutVars>
      </dgm:prSet>
      <dgm:spPr/>
    </dgm:pt>
    <dgm:pt modelId="{DB36A994-60A6-447D-8D30-19D2F536511E}" type="pres">
      <dgm:prSet presAssocID="{C1C0BC68-A810-4B5F-92EF-C6470DBD2260}" presName="parSh" presStyleLbl="node1" presStyleIdx="0" presStyleCnt="3" custLinFactNeighborX="-1560" custLinFactNeighborY="539"/>
      <dgm:spPr/>
    </dgm:pt>
    <dgm:pt modelId="{9D677988-374B-4BBA-B73C-8BE59201B4AA}" type="pres">
      <dgm:prSet presAssocID="{C1C0BC68-A810-4B5F-92EF-C6470DBD2260}" presName="desTx" presStyleLbl="fgAcc1" presStyleIdx="0" presStyleCnt="3" custScaleY="272776" custLinFactNeighborX="-2654" custLinFactNeighborY="81829">
        <dgm:presLayoutVars>
          <dgm:bulletEnabled val="1"/>
        </dgm:presLayoutVars>
      </dgm:prSet>
      <dgm:spPr/>
    </dgm:pt>
    <dgm:pt modelId="{51EA4E37-9197-43C9-9502-961CC2F00719}" type="pres">
      <dgm:prSet presAssocID="{F5287809-3C15-4CCC-8752-80339C1152A5}" presName="sibTrans" presStyleLbl="sibTrans2D1" presStyleIdx="0" presStyleCnt="2"/>
      <dgm:spPr/>
    </dgm:pt>
    <dgm:pt modelId="{6D356879-97F7-4A4F-8954-7F876FCD0A2F}" type="pres">
      <dgm:prSet presAssocID="{F5287809-3C15-4CCC-8752-80339C1152A5}" presName="connTx" presStyleLbl="sibTrans2D1" presStyleIdx="0" presStyleCnt="2"/>
      <dgm:spPr/>
    </dgm:pt>
    <dgm:pt modelId="{496864C7-FE7D-4DDB-B363-166C7F967B11}" type="pres">
      <dgm:prSet presAssocID="{5D787C97-D980-4440-B210-928D6982299A}" presName="composite" presStyleCnt="0"/>
      <dgm:spPr/>
    </dgm:pt>
    <dgm:pt modelId="{EE1DFB8A-86A2-4C34-92A7-723C55E7CCDF}" type="pres">
      <dgm:prSet presAssocID="{5D787C97-D980-4440-B210-928D6982299A}" presName="parTx" presStyleLbl="node1" presStyleIdx="0" presStyleCnt="3">
        <dgm:presLayoutVars>
          <dgm:chMax val="0"/>
          <dgm:chPref val="0"/>
          <dgm:bulletEnabled val="1"/>
        </dgm:presLayoutVars>
      </dgm:prSet>
      <dgm:spPr/>
    </dgm:pt>
    <dgm:pt modelId="{6BB0ABCB-2373-47ED-9774-278F8EE9E9B2}" type="pres">
      <dgm:prSet presAssocID="{5D787C97-D980-4440-B210-928D6982299A}" presName="parSh" presStyleLbl="node1" presStyleIdx="1" presStyleCnt="3"/>
      <dgm:spPr/>
    </dgm:pt>
    <dgm:pt modelId="{93C83A52-6E6B-41FD-9424-D118FD751CED}" type="pres">
      <dgm:prSet presAssocID="{5D787C97-D980-4440-B210-928D6982299A}" presName="desTx" presStyleLbl="fgAcc1" presStyleIdx="1" presStyleCnt="3" custScaleY="250469" custLinFactY="2385" custLinFactNeighborX="-11934" custLinFactNeighborY="100000">
        <dgm:presLayoutVars>
          <dgm:bulletEnabled val="1"/>
        </dgm:presLayoutVars>
      </dgm:prSet>
      <dgm:spPr/>
    </dgm:pt>
    <dgm:pt modelId="{A66EA167-6AD2-4AA4-A421-59E2B4561DDF}" type="pres">
      <dgm:prSet presAssocID="{C1CF9C7E-E63B-423A-9EB1-3CB2E27F093C}" presName="sibTrans" presStyleLbl="sibTrans2D1" presStyleIdx="1" presStyleCnt="2"/>
      <dgm:spPr/>
    </dgm:pt>
    <dgm:pt modelId="{84AB7DF1-E716-46D2-8886-4D0AF1B8C8A8}" type="pres">
      <dgm:prSet presAssocID="{C1CF9C7E-E63B-423A-9EB1-3CB2E27F093C}" presName="connTx" presStyleLbl="sibTrans2D1" presStyleIdx="1" presStyleCnt="2"/>
      <dgm:spPr/>
    </dgm:pt>
    <dgm:pt modelId="{21E31B03-7874-4FDF-9737-EAFFCD11494C}" type="pres">
      <dgm:prSet presAssocID="{7E5BF415-DD7C-46CE-81EA-C533FD19D64E}" presName="composite" presStyleCnt="0"/>
      <dgm:spPr/>
    </dgm:pt>
    <dgm:pt modelId="{C51586F8-6FAF-4530-806B-429518E699E2}" type="pres">
      <dgm:prSet presAssocID="{7E5BF415-DD7C-46CE-81EA-C533FD19D64E}" presName="parTx" presStyleLbl="node1" presStyleIdx="1" presStyleCnt="3">
        <dgm:presLayoutVars>
          <dgm:chMax val="0"/>
          <dgm:chPref val="0"/>
          <dgm:bulletEnabled val="1"/>
        </dgm:presLayoutVars>
      </dgm:prSet>
      <dgm:spPr/>
    </dgm:pt>
    <dgm:pt modelId="{3E371716-205E-4EF6-A7ED-14278F63B034}" type="pres">
      <dgm:prSet presAssocID="{7E5BF415-DD7C-46CE-81EA-C533FD19D64E}" presName="parSh" presStyleLbl="node1" presStyleIdx="2" presStyleCnt="3"/>
      <dgm:spPr/>
    </dgm:pt>
    <dgm:pt modelId="{D91F2413-E4E3-4058-AF8C-E44208B5C14B}" type="pres">
      <dgm:prSet presAssocID="{7E5BF415-DD7C-46CE-81EA-C533FD19D64E}" presName="desTx" presStyleLbl="fgAcc1" presStyleIdx="2" presStyleCnt="3" custScaleY="314459" custLinFactNeighborX="-3302" custLinFactNeighborY="85310">
        <dgm:presLayoutVars>
          <dgm:bulletEnabled val="1"/>
        </dgm:presLayoutVars>
      </dgm:prSet>
      <dgm:spPr/>
    </dgm:pt>
  </dgm:ptLst>
  <dgm:cxnLst>
    <dgm:cxn modelId="{49EB6703-EA1F-4957-BF3C-43DFD780A52F}" type="presOf" srcId="{F5287809-3C15-4CCC-8752-80339C1152A5}" destId="{51EA4E37-9197-43C9-9502-961CC2F00719}" srcOrd="0" destOrd="0" presId="urn:microsoft.com/office/officeart/2005/8/layout/process3"/>
    <dgm:cxn modelId="{035D5513-6A53-4B34-885B-3690395A9C80}" type="presOf" srcId="{F5287809-3C15-4CCC-8752-80339C1152A5}" destId="{6D356879-97F7-4A4F-8954-7F876FCD0A2F}" srcOrd="1" destOrd="0" presId="urn:microsoft.com/office/officeart/2005/8/layout/process3"/>
    <dgm:cxn modelId="{D9AF0E22-7C7F-46D0-A258-9DBA8FA3DBFF}" type="presOf" srcId="{C1C0BC68-A810-4B5F-92EF-C6470DBD2260}" destId="{DB36A994-60A6-447D-8D30-19D2F536511E}" srcOrd="1" destOrd="0" presId="urn:microsoft.com/office/officeart/2005/8/layout/process3"/>
    <dgm:cxn modelId="{580D3822-696C-4737-8C4B-5CD212740025}" type="presOf" srcId="{4537B24E-F32C-4F73-9C4F-EDE47D952988}" destId="{D91F2413-E4E3-4058-AF8C-E44208B5C14B}" srcOrd="0" destOrd="0" presId="urn:microsoft.com/office/officeart/2005/8/layout/process3"/>
    <dgm:cxn modelId="{2CC75938-A94B-40DD-A46E-A73EFE8FDCCD}" type="presOf" srcId="{EC30385C-94E2-463C-9938-AC727EF3A0BD}" destId="{9D677988-374B-4BBA-B73C-8BE59201B4AA}" srcOrd="0" destOrd="0" presId="urn:microsoft.com/office/officeart/2005/8/layout/process3"/>
    <dgm:cxn modelId="{EC6A1A3E-A8CB-40A3-96E9-87AC04AD0CD5}" type="presOf" srcId="{7E5BF415-DD7C-46CE-81EA-C533FD19D64E}" destId="{3E371716-205E-4EF6-A7ED-14278F63B034}" srcOrd="1" destOrd="0" presId="urn:microsoft.com/office/officeart/2005/8/layout/process3"/>
    <dgm:cxn modelId="{080FCC40-F651-44FD-8CD9-6F4FBAF02719}" type="presOf" srcId="{C1CF9C7E-E63B-423A-9EB1-3CB2E27F093C}" destId="{84AB7DF1-E716-46D2-8886-4D0AF1B8C8A8}" srcOrd="1" destOrd="0" presId="urn:microsoft.com/office/officeart/2005/8/layout/process3"/>
    <dgm:cxn modelId="{EB088E4B-0A2D-4FAE-98F7-679D9462748A}" type="presOf" srcId="{5D787C97-D980-4440-B210-928D6982299A}" destId="{6BB0ABCB-2373-47ED-9774-278F8EE9E9B2}" srcOrd="1" destOrd="0" presId="urn:microsoft.com/office/officeart/2005/8/layout/process3"/>
    <dgm:cxn modelId="{F32DD857-0508-493C-8B63-6B618577A874}" type="presOf" srcId="{7E5BF415-DD7C-46CE-81EA-C533FD19D64E}" destId="{C51586F8-6FAF-4530-806B-429518E699E2}" srcOrd="0" destOrd="0" presId="urn:microsoft.com/office/officeart/2005/8/layout/process3"/>
    <dgm:cxn modelId="{E359B758-F406-4829-A72E-72DC9CEB1A9D}" type="presOf" srcId="{C1C0BC68-A810-4B5F-92EF-C6470DBD2260}" destId="{3712DD02-33A5-46B6-B0E6-E3B73C051486}" srcOrd="0" destOrd="0" presId="urn:microsoft.com/office/officeart/2005/8/layout/process3"/>
    <dgm:cxn modelId="{EC1E9F7C-E8B1-4A3B-BAC9-7A1230613869}" type="presOf" srcId="{5D787C97-D980-4440-B210-928D6982299A}" destId="{EE1DFB8A-86A2-4C34-92A7-723C55E7CCDF}" srcOrd="0" destOrd="0" presId="urn:microsoft.com/office/officeart/2005/8/layout/process3"/>
    <dgm:cxn modelId="{19D90880-372C-416D-9D26-798997B15B54}" type="presOf" srcId="{C1CF9C7E-E63B-423A-9EB1-3CB2E27F093C}" destId="{A66EA167-6AD2-4AA4-A421-59E2B4561DDF}" srcOrd="0" destOrd="0" presId="urn:microsoft.com/office/officeart/2005/8/layout/process3"/>
    <dgm:cxn modelId="{4113378F-425D-41CC-A9CB-1FFF4FEF0016}" srcId="{51FB8555-540F-4EF7-8D46-8ABB018A3B6F}" destId="{7E5BF415-DD7C-46CE-81EA-C533FD19D64E}" srcOrd="2" destOrd="0" parTransId="{3496D105-5B69-4ADE-96EF-122A5A850C05}" sibTransId="{1F5FC802-6D69-4E46-BE07-5E20756FDADA}"/>
    <dgm:cxn modelId="{439DF1A5-7F2B-4CEA-A227-28097B19E498}" type="presOf" srcId="{89EC74D7-8ED6-4609-997D-DDAF8AB36679}" destId="{93C83A52-6E6B-41FD-9424-D118FD751CED}" srcOrd="0" destOrd="0" presId="urn:microsoft.com/office/officeart/2005/8/layout/process3"/>
    <dgm:cxn modelId="{13B7E9B1-D150-4219-A314-09B055A18888}" srcId="{7E5BF415-DD7C-46CE-81EA-C533FD19D64E}" destId="{4537B24E-F32C-4F73-9C4F-EDE47D952988}" srcOrd="0" destOrd="0" parTransId="{26742A97-67F7-4478-B770-44761CF89C6A}" sibTransId="{0CA7C5B6-FD4A-4DEC-8D86-06439C70E349}"/>
    <dgm:cxn modelId="{D735CEB7-C537-4EB1-B47E-8C0A39B59309}" srcId="{5D787C97-D980-4440-B210-928D6982299A}" destId="{89EC74D7-8ED6-4609-997D-DDAF8AB36679}" srcOrd="0" destOrd="0" parTransId="{0698AAB8-4775-4A7F-A278-8DD90161C1F5}" sibTransId="{17559087-0E7E-42E7-8DC5-4B772FD58A02}"/>
    <dgm:cxn modelId="{87BE6BD6-C499-4615-8EF5-B677B4CFE8C6}" srcId="{51FB8555-540F-4EF7-8D46-8ABB018A3B6F}" destId="{5D787C97-D980-4440-B210-928D6982299A}" srcOrd="1" destOrd="0" parTransId="{D85245B8-A960-43B4-AB37-E2A2097E6463}" sibTransId="{C1CF9C7E-E63B-423A-9EB1-3CB2E27F093C}"/>
    <dgm:cxn modelId="{4C6667EF-B515-4AD7-B1AE-F2348ABE3E9E}" srcId="{C1C0BC68-A810-4B5F-92EF-C6470DBD2260}" destId="{EC30385C-94E2-463C-9938-AC727EF3A0BD}" srcOrd="0" destOrd="0" parTransId="{58DF4C60-3566-42CD-B46D-A4F7342C86B5}" sibTransId="{08A01995-8A59-4BE3-9C91-CE9AECB335DE}"/>
    <dgm:cxn modelId="{E25CC5FC-6634-43C9-B82A-600821DFEB2A}" srcId="{51FB8555-540F-4EF7-8D46-8ABB018A3B6F}" destId="{C1C0BC68-A810-4B5F-92EF-C6470DBD2260}" srcOrd="0" destOrd="0" parTransId="{DCC0BBCA-D868-4FF6-B174-2CC347601C09}" sibTransId="{F5287809-3C15-4CCC-8752-80339C1152A5}"/>
    <dgm:cxn modelId="{A68819FE-7568-4FE1-B581-7E5863A83153}" type="presOf" srcId="{51FB8555-540F-4EF7-8D46-8ABB018A3B6F}" destId="{FBC3A0BC-9D8F-4C7B-B285-510A780E04E4}" srcOrd="0" destOrd="0" presId="urn:microsoft.com/office/officeart/2005/8/layout/process3"/>
    <dgm:cxn modelId="{919BF25F-7D36-48E1-AB55-19CBC76C64D6}" type="presParOf" srcId="{FBC3A0BC-9D8F-4C7B-B285-510A780E04E4}" destId="{ED22D1AC-1FA4-4D39-85EB-648D2E2E4B05}" srcOrd="0" destOrd="0" presId="urn:microsoft.com/office/officeart/2005/8/layout/process3"/>
    <dgm:cxn modelId="{1242E9A2-338B-4E1D-8425-F1930C1FD1CE}" type="presParOf" srcId="{ED22D1AC-1FA4-4D39-85EB-648D2E2E4B05}" destId="{3712DD02-33A5-46B6-B0E6-E3B73C051486}" srcOrd="0" destOrd="0" presId="urn:microsoft.com/office/officeart/2005/8/layout/process3"/>
    <dgm:cxn modelId="{93951B44-DC36-4FB9-A662-D7EF95C69F59}" type="presParOf" srcId="{ED22D1AC-1FA4-4D39-85EB-648D2E2E4B05}" destId="{DB36A994-60A6-447D-8D30-19D2F536511E}" srcOrd="1" destOrd="0" presId="urn:microsoft.com/office/officeart/2005/8/layout/process3"/>
    <dgm:cxn modelId="{4B618E5C-23DA-4CC1-B370-1783E5A7DD51}" type="presParOf" srcId="{ED22D1AC-1FA4-4D39-85EB-648D2E2E4B05}" destId="{9D677988-374B-4BBA-B73C-8BE59201B4AA}" srcOrd="2" destOrd="0" presId="urn:microsoft.com/office/officeart/2005/8/layout/process3"/>
    <dgm:cxn modelId="{960A4299-C0B9-44E1-B079-ABCB36EBE928}" type="presParOf" srcId="{FBC3A0BC-9D8F-4C7B-B285-510A780E04E4}" destId="{51EA4E37-9197-43C9-9502-961CC2F00719}" srcOrd="1" destOrd="0" presId="urn:microsoft.com/office/officeart/2005/8/layout/process3"/>
    <dgm:cxn modelId="{DD17E2A9-73D4-404A-99C8-A28A1A32FAD0}" type="presParOf" srcId="{51EA4E37-9197-43C9-9502-961CC2F00719}" destId="{6D356879-97F7-4A4F-8954-7F876FCD0A2F}" srcOrd="0" destOrd="0" presId="urn:microsoft.com/office/officeart/2005/8/layout/process3"/>
    <dgm:cxn modelId="{E5500DFE-9EFD-42E8-A0A1-8D0CED7AF569}" type="presParOf" srcId="{FBC3A0BC-9D8F-4C7B-B285-510A780E04E4}" destId="{496864C7-FE7D-4DDB-B363-166C7F967B11}" srcOrd="2" destOrd="0" presId="urn:microsoft.com/office/officeart/2005/8/layout/process3"/>
    <dgm:cxn modelId="{1B5FECA6-7A80-4A02-8E68-C8BC0F66BB0F}" type="presParOf" srcId="{496864C7-FE7D-4DDB-B363-166C7F967B11}" destId="{EE1DFB8A-86A2-4C34-92A7-723C55E7CCDF}" srcOrd="0" destOrd="0" presId="urn:microsoft.com/office/officeart/2005/8/layout/process3"/>
    <dgm:cxn modelId="{F2C83D5B-620C-4D7B-A0CF-8FDD12606A45}" type="presParOf" srcId="{496864C7-FE7D-4DDB-B363-166C7F967B11}" destId="{6BB0ABCB-2373-47ED-9774-278F8EE9E9B2}" srcOrd="1" destOrd="0" presId="urn:microsoft.com/office/officeart/2005/8/layout/process3"/>
    <dgm:cxn modelId="{DA133F4C-4DCD-4AFB-95BA-A46090A1E6F9}" type="presParOf" srcId="{496864C7-FE7D-4DDB-B363-166C7F967B11}" destId="{93C83A52-6E6B-41FD-9424-D118FD751CED}" srcOrd="2" destOrd="0" presId="urn:microsoft.com/office/officeart/2005/8/layout/process3"/>
    <dgm:cxn modelId="{F9993E88-5788-4AAF-AF9E-A715C445A825}" type="presParOf" srcId="{FBC3A0BC-9D8F-4C7B-B285-510A780E04E4}" destId="{A66EA167-6AD2-4AA4-A421-59E2B4561DDF}" srcOrd="3" destOrd="0" presId="urn:microsoft.com/office/officeart/2005/8/layout/process3"/>
    <dgm:cxn modelId="{38EF3BB9-131F-4F5A-B909-1E831CD880A7}" type="presParOf" srcId="{A66EA167-6AD2-4AA4-A421-59E2B4561DDF}" destId="{84AB7DF1-E716-46D2-8886-4D0AF1B8C8A8}" srcOrd="0" destOrd="0" presId="urn:microsoft.com/office/officeart/2005/8/layout/process3"/>
    <dgm:cxn modelId="{23A95565-FCAD-4085-931D-8CCCC64769F2}" type="presParOf" srcId="{FBC3A0BC-9D8F-4C7B-B285-510A780E04E4}" destId="{21E31B03-7874-4FDF-9737-EAFFCD11494C}" srcOrd="4" destOrd="0" presId="urn:microsoft.com/office/officeart/2005/8/layout/process3"/>
    <dgm:cxn modelId="{1F7301EF-CEDB-4D34-A077-8653B55017F0}" type="presParOf" srcId="{21E31B03-7874-4FDF-9737-EAFFCD11494C}" destId="{C51586F8-6FAF-4530-806B-429518E699E2}" srcOrd="0" destOrd="0" presId="urn:microsoft.com/office/officeart/2005/8/layout/process3"/>
    <dgm:cxn modelId="{4794DEC1-F934-4EA1-BD20-5D7A309DDC8A}" type="presParOf" srcId="{21E31B03-7874-4FDF-9737-EAFFCD11494C}" destId="{3E371716-205E-4EF6-A7ED-14278F63B034}" srcOrd="1" destOrd="0" presId="urn:microsoft.com/office/officeart/2005/8/layout/process3"/>
    <dgm:cxn modelId="{9DF1CD5D-C0C4-4628-9DE8-8C82D7DA65D2}" type="presParOf" srcId="{21E31B03-7874-4FDF-9737-EAFFCD11494C}" destId="{D91F2413-E4E3-4058-AF8C-E44208B5C14B}"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6A994-60A6-447D-8D30-19D2F536511E}">
      <dsp:nvSpPr>
        <dsp:cNvPr id="0" name=""/>
        <dsp:cNvSpPr/>
      </dsp:nvSpPr>
      <dsp:spPr>
        <a:xfrm>
          <a:off x="7505543" y="1263491"/>
          <a:ext cx="2191261" cy="125629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rtlCol="1" anchor="t" anchorCtr="0">
          <a:noAutofit/>
        </a:bodyPr>
        <a:lstStyle/>
        <a:p>
          <a:pPr marL="0" lvl="0" indent="0" algn="r" defTabSz="711200" rtl="1">
            <a:lnSpc>
              <a:spcPct val="90000"/>
            </a:lnSpc>
            <a:spcBef>
              <a:spcPct val="0"/>
            </a:spcBef>
            <a:spcAft>
              <a:spcPct val="35000"/>
            </a:spcAft>
            <a:buNone/>
          </a:pPr>
          <a:r>
            <a:rPr lang="he-IL" sz="1600" kern="1200" noProof="0" dirty="0">
              <a:latin typeface="Tahoma" panose="020B0604030504040204" pitchFamily="34" charset="0"/>
              <a:ea typeface="Tahoma" panose="020B0604030504040204" pitchFamily="34" charset="0"/>
              <a:cs typeface="Tahoma" panose="020B0604030504040204" pitchFamily="34" charset="0"/>
            </a:rPr>
            <a:t>אישור הורים למתווה</a:t>
          </a:r>
        </a:p>
      </dsp:txBody>
      <dsp:txXfrm>
        <a:off x="7558344" y="1263491"/>
        <a:ext cx="2191261" cy="837532"/>
      </dsp:txXfrm>
    </dsp:sp>
    <dsp:sp modelId="{9D677988-374B-4BBA-B73C-8BE59201B4AA}">
      <dsp:nvSpPr>
        <dsp:cNvPr id="0" name=""/>
        <dsp:cNvSpPr/>
      </dsp:nvSpPr>
      <dsp:spPr>
        <a:xfrm>
          <a:off x="7085559" y="2052236"/>
          <a:ext cx="2191261" cy="25139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rtlCol="1" anchor="t" anchorCtr="0">
          <a:noAutofit/>
        </a:bodyPr>
        <a:lstStyle/>
        <a:p>
          <a:pPr marL="171450" lvl="1" indent="-171450" algn="r" defTabSz="711200" rtl="1">
            <a:lnSpc>
              <a:spcPct val="90000"/>
            </a:lnSpc>
            <a:spcBef>
              <a:spcPct val="0"/>
            </a:spcBef>
            <a:spcAft>
              <a:spcPct val="15000"/>
            </a:spcAft>
            <a:buChar char="•"/>
          </a:pPr>
          <a:endParaRPr lang="he-IL" sz="1600" kern="1200" noProof="0" dirty="0">
            <a:latin typeface="Tahoma" panose="020B0604030504040204" pitchFamily="34" charset="0"/>
            <a:ea typeface="Tahoma" panose="020B0604030504040204" pitchFamily="34" charset="0"/>
            <a:cs typeface="Tahoma" panose="020B0604030504040204" pitchFamily="34" charset="0"/>
          </a:endParaRPr>
        </a:p>
      </dsp:txBody>
      <dsp:txXfrm>
        <a:off x="7149739" y="2116416"/>
        <a:ext cx="2062901" cy="2385543"/>
      </dsp:txXfrm>
    </dsp:sp>
    <dsp:sp modelId="{51EA4E37-9197-43C9-9502-961CC2F00719}">
      <dsp:nvSpPr>
        <dsp:cNvPr id="0" name=""/>
        <dsp:cNvSpPr/>
      </dsp:nvSpPr>
      <dsp:spPr>
        <a:xfrm rot="10755994">
          <a:off x="6548555" y="1432038"/>
          <a:ext cx="686175" cy="545560"/>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rtlCol="1" anchor="ctr" anchorCtr="0">
          <a:noAutofit/>
        </a:bodyPr>
        <a:lstStyle/>
        <a:p>
          <a:pPr marL="0" lvl="0" indent="0" algn="ctr" defTabSz="577850" rtl="1">
            <a:lnSpc>
              <a:spcPct val="90000"/>
            </a:lnSpc>
            <a:spcBef>
              <a:spcPct val="0"/>
            </a:spcBef>
            <a:spcAft>
              <a:spcPct val="35000"/>
            </a:spcAft>
            <a:buNone/>
          </a:pPr>
          <a:endParaRPr lang="he-IL" sz="1300" kern="1200" noProof="0" dirty="0">
            <a:latin typeface="Tahoma" panose="020B0604030504040204" pitchFamily="34" charset="0"/>
            <a:ea typeface="Tahoma" panose="020B0604030504040204" pitchFamily="34" charset="0"/>
            <a:cs typeface="Tahoma" panose="020B0604030504040204" pitchFamily="34" charset="0"/>
          </a:endParaRPr>
        </a:p>
      </dsp:txBody>
      <dsp:txXfrm rot="10800000">
        <a:off x="6712216" y="1540102"/>
        <a:ext cx="522507" cy="327336"/>
      </dsp:txXfrm>
    </dsp:sp>
    <dsp:sp modelId="{6BB0ABCB-2373-47ED-9774-278F8EE9E9B2}">
      <dsp:nvSpPr>
        <dsp:cNvPr id="0" name=""/>
        <dsp:cNvSpPr/>
      </dsp:nvSpPr>
      <dsp:spPr>
        <a:xfrm>
          <a:off x="4019716" y="1308115"/>
          <a:ext cx="2191261" cy="125629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rtlCol="1" anchor="t" anchorCtr="0">
          <a:noAutofit/>
        </a:bodyPr>
        <a:lstStyle/>
        <a:p>
          <a:pPr marL="0" lvl="0" indent="0" algn="r" defTabSz="711200" rtl="1">
            <a:lnSpc>
              <a:spcPct val="90000"/>
            </a:lnSpc>
            <a:spcBef>
              <a:spcPct val="0"/>
            </a:spcBef>
            <a:spcAft>
              <a:spcPct val="35000"/>
            </a:spcAft>
            <a:buNone/>
          </a:pPr>
          <a:r>
            <a:rPr lang="en-US" sz="1600" kern="1200" noProof="0" dirty="0">
              <a:latin typeface="Tahoma" panose="020B0604030504040204" pitchFamily="34" charset="0"/>
              <a:ea typeface="Tahoma" panose="020B0604030504040204" pitchFamily="34" charset="0"/>
              <a:cs typeface="Tahoma" panose="020B0604030504040204" pitchFamily="34" charset="0"/>
            </a:rPr>
            <a:t>PCR</a:t>
          </a:r>
          <a:r>
            <a:rPr lang="he-IL" sz="1600" kern="1200" noProof="0" dirty="0">
              <a:latin typeface="Tahoma" panose="020B0604030504040204" pitchFamily="34" charset="0"/>
              <a:ea typeface="Tahoma" panose="020B0604030504040204" pitchFamily="34" charset="0"/>
              <a:cs typeface="Tahoma" panose="020B0604030504040204" pitchFamily="34" charset="0"/>
            </a:rPr>
            <a:t> בקהילה וקבלת בדיקות אנטיגן מבית הספר</a:t>
          </a:r>
        </a:p>
      </dsp:txBody>
      <dsp:txXfrm>
        <a:off x="4072517" y="1308115"/>
        <a:ext cx="2191261" cy="837532"/>
      </dsp:txXfrm>
    </dsp:sp>
    <dsp:sp modelId="{93C83A52-6E6B-41FD-9424-D118FD751CED}">
      <dsp:nvSpPr>
        <dsp:cNvPr id="0" name=""/>
        <dsp:cNvSpPr/>
      </dsp:nvSpPr>
      <dsp:spPr>
        <a:xfrm>
          <a:off x="3362199" y="2395867"/>
          <a:ext cx="2191261" cy="2308322"/>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rtlCol="1" anchor="t" anchorCtr="0">
          <a:noAutofit/>
        </a:bodyPr>
        <a:lstStyle/>
        <a:p>
          <a:pPr marL="171450" lvl="1" indent="-171450" algn="r" defTabSz="711200" rtl="1">
            <a:lnSpc>
              <a:spcPct val="90000"/>
            </a:lnSpc>
            <a:spcBef>
              <a:spcPct val="0"/>
            </a:spcBef>
            <a:spcAft>
              <a:spcPct val="15000"/>
            </a:spcAft>
            <a:buChar char="•"/>
          </a:pPr>
          <a:endParaRPr lang="he-IL" sz="1600" kern="1200" noProof="0" dirty="0">
            <a:latin typeface="Tahoma" panose="020B0604030504040204" pitchFamily="34" charset="0"/>
            <a:ea typeface="Tahoma" panose="020B0604030504040204" pitchFamily="34" charset="0"/>
            <a:cs typeface="Tahoma" panose="020B0604030504040204" pitchFamily="34" charset="0"/>
          </a:endParaRPr>
        </a:p>
      </dsp:txBody>
      <dsp:txXfrm>
        <a:off x="3426379" y="2460047"/>
        <a:ext cx="2062901" cy="2179962"/>
      </dsp:txXfrm>
    </dsp:sp>
    <dsp:sp modelId="{A66EA167-6AD2-4AA4-A421-59E2B4561DDF}">
      <dsp:nvSpPr>
        <dsp:cNvPr id="0" name=""/>
        <dsp:cNvSpPr/>
      </dsp:nvSpPr>
      <dsp:spPr>
        <a:xfrm rot="10870391">
          <a:off x="3036019" y="1417650"/>
          <a:ext cx="704384" cy="545560"/>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rtlCol="1" anchor="ctr" anchorCtr="0">
          <a:noAutofit/>
        </a:bodyPr>
        <a:lstStyle/>
        <a:p>
          <a:pPr marL="0" lvl="0" indent="0" algn="ctr" defTabSz="577850" rtl="1">
            <a:lnSpc>
              <a:spcPct val="90000"/>
            </a:lnSpc>
            <a:spcBef>
              <a:spcPct val="0"/>
            </a:spcBef>
            <a:spcAft>
              <a:spcPct val="35000"/>
            </a:spcAft>
            <a:buNone/>
          </a:pPr>
          <a:endParaRPr lang="he-IL" sz="1300" kern="1200" noProof="0" dirty="0">
            <a:latin typeface="Tahoma" panose="020B0604030504040204" pitchFamily="34" charset="0"/>
            <a:ea typeface="Tahoma" panose="020B0604030504040204" pitchFamily="34" charset="0"/>
            <a:cs typeface="Tahoma" panose="020B0604030504040204" pitchFamily="34" charset="0"/>
          </a:endParaRPr>
        </a:p>
      </dsp:txBody>
      <dsp:txXfrm rot="10800000">
        <a:off x="3199670" y="1528438"/>
        <a:ext cx="540716" cy="327336"/>
      </dsp:txXfrm>
    </dsp:sp>
    <dsp:sp modelId="{3E371716-205E-4EF6-A7ED-14278F63B034}">
      <dsp:nvSpPr>
        <dsp:cNvPr id="0" name=""/>
        <dsp:cNvSpPr/>
      </dsp:nvSpPr>
      <dsp:spPr>
        <a:xfrm>
          <a:off x="499705" y="1236030"/>
          <a:ext cx="2191261" cy="125629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rtlCol="1" anchor="t" anchorCtr="0">
          <a:noAutofit/>
        </a:bodyPr>
        <a:lstStyle/>
        <a:p>
          <a:pPr marL="0" lvl="0" indent="0" algn="r" defTabSz="711200" rtl="1">
            <a:lnSpc>
              <a:spcPct val="90000"/>
            </a:lnSpc>
            <a:spcBef>
              <a:spcPct val="0"/>
            </a:spcBef>
            <a:spcAft>
              <a:spcPct val="35000"/>
            </a:spcAft>
            <a:buNone/>
          </a:pPr>
          <a:r>
            <a:rPr lang="he-IL" sz="1600" kern="1200" noProof="0" dirty="0">
              <a:latin typeface="Tahoma" panose="020B0604030504040204" pitchFamily="34" charset="0"/>
              <a:ea typeface="Tahoma" panose="020B0604030504040204" pitchFamily="34" charset="0"/>
              <a:cs typeface="Tahoma" panose="020B0604030504040204" pitchFamily="34" charset="0"/>
            </a:rPr>
            <a:t>ביצוע בדיקות אנטיגן כל בוקר</a:t>
          </a:r>
        </a:p>
      </dsp:txBody>
      <dsp:txXfrm>
        <a:off x="552506" y="1236030"/>
        <a:ext cx="2191261" cy="837532"/>
      </dsp:txXfrm>
    </dsp:sp>
    <dsp:sp modelId="{D91F2413-E4E3-4058-AF8C-E44208B5C14B}">
      <dsp:nvSpPr>
        <dsp:cNvPr id="0" name=""/>
        <dsp:cNvSpPr/>
      </dsp:nvSpPr>
      <dsp:spPr>
        <a:xfrm>
          <a:off x="31338" y="1871552"/>
          <a:ext cx="2191261" cy="289805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rtlCol="1" anchor="t" anchorCtr="0">
          <a:noAutofit/>
        </a:bodyPr>
        <a:lstStyle/>
        <a:p>
          <a:pPr marL="171450" lvl="1" indent="-171450" algn="r" defTabSz="711200" rtl="1">
            <a:lnSpc>
              <a:spcPct val="90000"/>
            </a:lnSpc>
            <a:spcBef>
              <a:spcPct val="0"/>
            </a:spcBef>
            <a:spcAft>
              <a:spcPct val="15000"/>
            </a:spcAft>
            <a:buChar char="•"/>
          </a:pPr>
          <a:endParaRPr lang="he-IL" sz="1600" kern="1200" noProof="0" dirty="0">
            <a:latin typeface="Tahoma" panose="020B0604030504040204" pitchFamily="34" charset="0"/>
            <a:ea typeface="Tahoma" panose="020B0604030504040204" pitchFamily="34" charset="0"/>
            <a:cs typeface="Tahoma" panose="020B0604030504040204" pitchFamily="34" charset="0"/>
          </a:endParaRPr>
        </a:p>
      </dsp:txBody>
      <dsp:txXfrm>
        <a:off x="95518" y="1935732"/>
        <a:ext cx="2062901" cy="27696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0898" y="0"/>
            <a:ext cx="2971800" cy="458788"/>
          </a:xfrm>
          <a:prstGeom prst="rect">
            <a:avLst/>
          </a:prstGeom>
        </p:spPr>
        <p:txBody>
          <a:bodyPr vert="horz" lIns="91440" tIns="45720" rIns="91440" bIns="45720" rtlCol="1"/>
          <a:lstStyle>
            <a:lvl1pPr algn="r" rtl="1">
              <a:defRPr sz="1200"/>
            </a:lvl1p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של תאריך 2"/>
          <p:cNvSpPr>
            <a:spLocks noGrp="1"/>
          </p:cNvSpPr>
          <p:nvPr>
            <p:ph type="dt" sz="quarter" idx="1"/>
          </p:nvPr>
        </p:nvSpPr>
        <p:spPr>
          <a:xfrm>
            <a:off x="1336" y="0"/>
            <a:ext cx="2971800" cy="458788"/>
          </a:xfrm>
          <a:prstGeom prst="rect">
            <a:avLst/>
          </a:prstGeom>
        </p:spPr>
        <p:txBody>
          <a:bodyPr vert="horz" lIns="91440" tIns="45720" rIns="91440" bIns="45720" rtlCol="1"/>
          <a:lstStyle>
            <a:lvl1pPr algn="r" rtl="1">
              <a:defRPr sz="1200"/>
            </a:lvl1pPr>
          </a:lstStyle>
          <a:p>
            <a:pPr algn="l" rtl="1"/>
            <a:fld id="{9AB775E0-7547-43B4-A042-B778D6DEF0F0}" type="datetime1">
              <a:rPr lang="he-IL" smtClean="0">
                <a:latin typeface="Tahoma" panose="020B0604030504040204" pitchFamily="34" charset="0"/>
                <a:ea typeface="Tahoma" panose="020B0604030504040204" pitchFamily="34" charset="0"/>
                <a:cs typeface="Tahoma" panose="020B0604030504040204" pitchFamily="34" charset="0"/>
              </a:rPr>
              <a:pPr algn="l" rtl="1"/>
              <a:t>כ"ה/חשון/תשפ"ב</a:t>
            </a:fld>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כותרת תחתונה 3"/>
          <p:cNvSpPr>
            <a:spLocks noGrp="1"/>
          </p:cNvSpPr>
          <p:nvPr>
            <p:ph type="ftr" sz="quarter" idx="2"/>
          </p:nvPr>
        </p:nvSpPr>
        <p:spPr>
          <a:xfrm>
            <a:off x="3880898" y="8685213"/>
            <a:ext cx="2971800" cy="458787"/>
          </a:xfrm>
          <a:prstGeom prst="rect">
            <a:avLst/>
          </a:prstGeom>
        </p:spPr>
        <p:txBody>
          <a:bodyPr vert="horz" lIns="91440" tIns="45720" rIns="91440" bIns="45720" rtlCol="1" anchor="b"/>
          <a:lstStyle>
            <a:lvl1pPr algn="r" rtl="1">
              <a:defRPr sz="1200"/>
            </a:lvl1p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5" name="מציין מיקום של מספר שקופית 4"/>
          <p:cNvSpPr>
            <a:spLocks noGrp="1"/>
          </p:cNvSpPr>
          <p:nvPr>
            <p:ph type="sldNum" sz="quarter" idx="3"/>
          </p:nvPr>
        </p:nvSpPr>
        <p:spPr>
          <a:xfrm>
            <a:off x="1336" y="8685213"/>
            <a:ext cx="2971800" cy="458787"/>
          </a:xfrm>
          <a:prstGeom prst="rect">
            <a:avLst/>
          </a:prstGeom>
        </p:spPr>
        <p:txBody>
          <a:bodyPr vert="horz" lIns="91440" tIns="45720" rIns="91440" bIns="45720" rtlCol="1" anchor="b"/>
          <a:lstStyle>
            <a:lvl1pPr algn="r" rtl="1">
              <a:defRPr sz="1200"/>
            </a:lvl1pPr>
          </a:lstStyle>
          <a:p>
            <a:pPr algn="l" rtl="1"/>
            <a:fld id="{7BAE14B8-3CC9-472D-9BC5-A84D80684DE2}" type="slidenum">
              <a:rPr lang="he-IL">
                <a:latin typeface="Tahoma" panose="020B0604030504040204" pitchFamily="34" charset="0"/>
                <a:ea typeface="Tahoma" panose="020B0604030504040204" pitchFamily="34" charset="0"/>
                <a:cs typeface="Tahoma" panose="020B0604030504040204" pitchFamily="34" charset="0"/>
              </a:rPr>
              <a:pPr algn="l" rtl="1"/>
              <a:t>‹#›</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3266"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3" name="מציין מיקום של תאריך 2"/>
          <p:cNvSpPr>
            <a:spLocks noGrp="1"/>
          </p:cNvSpPr>
          <p:nvPr>
            <p:ph type="dt" idx="1"/>
          </p:nvPr>
        </p:nvSpPr>
        <p:spPr>
          <a:xfrm>
            <a:off x="2442" y="349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31D00184-2C0B-46F6-ACC8-D1CF6D7D220A}" type="datetime1">
              <a:rPr lang="he-IL" noProof="0" smtClean="0"/>
              <a:pPr/>
              <a:t>כ"ה/חשון/תשפ"ב</a:t>
            </a:fld>
            <a:endParaRPr lang="he-IL" noProof="0" dirty="0"/>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he-IL" noProof="0" dirty="0"/>
          </a:p>
        </p:txBody>
      </p:sp>
      <p:sp>
        <p:nvSpPr>
          <p:cNvPr id="5" name="מציין מיקום של הערו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rtl="1"/>
            <a:r>
              <a:rPr lang="he-IL" noProof="0" dirty="0"/>
              <a:t>לחץ כדי לערוך סגנונות טקסט של תבנית בסיס</a:t>
            </a:r>
          </a:p>
          <a:p>
            <a:pPr lvl="1" rtl="1"/>
            <a:r>
              <a:rPr lang="he-IL" noProof="0" dirty="0"/>
              <a:t>רמה שניה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6" name="מציין מיקום של כותרת תחתונה 5"/>
          <p:cNvSpPr>
            <a:spLocks noGrp="1"/>
          </p:cNvSpPr>
          <p:nvPr>
            <p:ph type="ftr" sz="quarter" idx="4"/>
          </p:nvPr>
        </p:nvSpPr>
        <p:spPr>
          <a:xfrm>
            <a:off x="3883266"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7" name="מציין מיקום של מספר שקופית 6"/>
          <p:cNvSpPr>
            <a:spLocks noGrp="1"/>
          </p:cNvSpPr>
          <p:nvPr>
            <p:ph type="sldNum" sz="quarter" idx="5"/>
          </p:nvPr>
        </p:nvSpPr>
        <p:spPr>
          <a:xfrm>
            <a:off x="2442" y="868870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7FB667E1-E601-4AAF-B95C-B25720D70A60}" type="slidenum">
              <a:rPr lang="he-IL" noProof="0" smtClean="0"/>
              <a:pPr/>
              <a:t>‹#›</a:t>
            </a:fld>
            <a:endParaRPr lang="he-IL"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1</a:t>
            </a:fld>
            <a:endParaRPr lang="he-IL" dirty="0"/>
          </a:p>
        </p:txBody>
      </p:sp>
    </p:spTree>
    <p:extLst>
      <p:ext uri="{BB962C8B-B14F-4D97-AF65-F5344CB8AC3E}">
        <p14:creationId xmlns:p14="http://schemas.microsoft.com/office/powerpoint/2010/main" val="422709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2</a:t>
            </a:fld>
            <a:endParaRPr lang="he-IL" dirty="0"/>
          </a:p>
        </p:txBody>
      </p:sp>
    </p:spTree>
    <p:extLst>
      <p:ext uri="{BB962C8B-B14F-4D97-AF65-F5344CB8AC3E}">
        <p14:creationId xmlns:p14="http://schemas.microsoft.com/office/powerpoint/2010/main" val="139916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3</a:t>
            </a:fld>
            <a:endParaRPr lang="he-IL" dirty="0"/>
          </a:p>
        </p:txBody>
      </p:sp>
    </p:spTree>
    <p:extLst>
      <p:ext uri="{BB962C8B-B14F-4D97-AF65-F5344CB8AC3E}">
        <p14:creationId xmlns:p14="http://schemas.microsoft.com/office/powerpoint/2010/main" val="3294172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4</a:t>
            </a:fld>
            <a:endParaRPr lang="he-IL" dirty="0"/>
          </a:p>
        </p:txBody>
      </p:sp>
    </p:spTree>
    <p:extLst>
      <p:ext uri="{BB962C8B-B14F-4D97-AF65-F5344CB8AC3E}">
        <p14:creationId xmlns:p14="http://schemas.microsoft.com/office/powerpoint/2010/main" val="765146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5</a:t>
            </a:fld>
            <a:endParaRPr lang="he-IL" dirty="0"/>
          </a:p>
        </p:txBody>
      </p:sp>
    </p:spTree>
    <p:extLst>
      <p:ext uri="{BB962C8B-B14F-4D97-AF65-F5344CB8AC3E}">
        <p14:creationId xmlns:p14="http://schemas.microsoft.com/office/powerpoint/2010/main" val="102319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6</a:t>
            </a:fld>
            <a:endParaRPr lang="he-IL" dirty="0"/>
          </a:p>
        </p:txBody>
      </p:sp>
    </p:spTree>
    <p:extLst>
      <p:ext uri="{BB962C8B-B14F-4D97-AF65-F5344CB8AC3E}">
        <p14:creationId xmlns:p14="http://schemas.microsoft.com/office/powerpoint/2010/main" val="322983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7</a:t>
            </a:fld>
            <a:endParaRPr lang="he-IL" dirty="0"/>
          </a:p>
        </p:txBody>
      </p:sp>
    </p:spTree>
    <p:extLst>
      <p:ext uri="{BB962C8B-B14F-4D97-AF65-F5344CB8AC3E}">
        <p14:creationId xmlns:p14="http://schemas.microsoft.com/office/powerpoint/2010/main" val="3952810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8</a:t>
            </a:fld>
            <a:endParaRPr lang="he-IL" dirty="0"/>
          </a:p>
        </p:txBody>
      </p:sp>
    </p:spTree>
    <p:extLst>
      <p:ext uri="{BB962C8B-B14F-4D97-AF65-F5344CB8AC3E}">
        <p14:creationId xmlns:p14="http://schemas.microsoft.com/office/powerpoint/2010/main" val="1164451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FB667E1-E601-4AAF-B95C-B25720D70A60}" type="slidenum">
              <a:rPr lang="he-IL" smtClean="0"/>
              <a:pPr/>
              <a:t>9</a:t>
            </a:fld>
            <a:endParaRPr lang="he-IL" dirty="0"/>
          </a:p>
        </p:txBody>
      </p:sp>
    </p:spTree>
    <p:extLst>
      <p:ext uri="{BB962C8B-B14F-4D97-AF65-F5344CB8AC3E}">
        <p14:creationId xmlns:p14="http://schemas.microsoft.com/office/powerpoint/2010/main" val="116857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4" name="קבוצה 3"/>
          <p:cNvGrpSpPr/>
          <p:nvPr/>
        </p:nvGrpSpPr>
        <p:grpSpPr>
          <a:xfrm rot="21351533" flipH="1">
            <a:off x="7279584" y="2575407"/>
            <a:ext cx="4688853" cy="2424835"/>
            <a:chOff x="-10068" y="2615721"/>
            <a:chExt cx="5488038" cy="2838132"/>
          </a:xfrm>
        </p:grpSpPr>
        <p:sp>
          <p:nvSpPr>
            <p:cNvPr id="5" name="צורה חופשית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 name="צורה חופשית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 name="צורה חופשית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 name="צורה חופשית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 name="צורה חופשית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 name="צורה חופשית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 name="צורה חופשית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 name="צורה חופשית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 name="צורה חופשית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 name="צורה חופשית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 name="צורה חופשית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 name="צורה חופשית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 name="צורה חופשית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 name="צורה חופשית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 name="צורה חופשית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 name="צורה חופשית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 name="צורה חופשית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 name="צורה חופשית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 name="צורה חופשית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 name="צורה חופשית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 name="צורה חופשית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 name="צורה חופשית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 name="צורה חופשית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 name="צורה חופשית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 name="צורה חופשית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 name="צורה חופשית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 name="צורה חופשית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 name="צורה חופשית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 name="צורה חופשית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 name="צורה חופשית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 name="צורה חופשית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 name="צורה חופשית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 name="צורה חופשית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 name="צורה חופשית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 name="צורה חופשית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40" name="קבוצה 39"/>
          <p:cNvGrpSpPr/>
          <p:nvPr/>
        </p:nvGrpSpPr>
        <p:grpSpPr>
          <a:xfrm rot="2611328" flipH="1">
            <a:off x="11606213" y="189622"/>
            <a:ext cx="517230" cy="587584"/>
            <a:chOff x="11036616" y="1071278"/>
            <a:chExt cx="1030189" cy="1170315"/>
          </a:xfrm>
        </p:grpSpPr>
        <p:sp>
          <p:nvSpPr>
            <p:cNvPr id="41" name="צורה חופשית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 name="צורה חופשית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 name="צורה חופשית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 name="צורה חופשית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5" name="צורה חופשית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6" name="צורה חופשית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7" name="צורה חופשית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8" name="צורה חופשית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49" name="צורה חופשית 500"/>
          <p:cNvSpPr>
            <a:spLocks/>
          </p:cNvSpPr>
          <p:nvPr/>
        </p:nvSpPr>
        <p:spPr bwMode="auto">
          <a:xfrm flipH="1">
            <a:off x="4767"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nvGrpSpPr>
          <p:cNvPr id="50" name="קבוצה 49"/>
          <p:cNvGrpSpPr/>
          <p:nvPr/>
        </p:nvGrpSpPr>
        <p:grpSpPr>
          <a:xfrm flipH="1">
            <a:off x="78708" y="6542"/>
            <a:ext cx="679129" cy="712528"/>
            <a:chOff x="11231706" y="127529"/>
            <a:chExt cx="679129" cy="712528"/>
          </a:xfrm>
        </p:grpSpPr>
        <p:sp>
          <p:nvSpPr>
            <p:cNvPr id="51" name="צורה חופשית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2" name="צורה חופשית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3" name="צורה חופשית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4" name="צורה חופשית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5" name="צורה חופשית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6" name="צורה חופשית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7" name="צורה חופשית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8" name="צורה חופשית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59" name="צורה חופשית 413"/>
          <p:cNvSpPr>
            <a:spLocks/>
          </p:cNvSpPr>
          <p:nvPr/>
        </p:nvSpPr>
        <p:spPr bwMode="auto">
          <a:xfrm flipH="1">
            <a:off x="26413"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0" name="צורה חופשית 414"/>
          <p:cNvSpPr>
            <a:spLocks/>
          </p:cNvSpPr>
          <p:nvPr/>
        </p:nvSpPr>
        <p:spPr bwMode="auto">
          <a:xfrm flipH="1">
            <a:off x="26413"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nvGrpSpPr>
          <p:cNvPr id="61" name="קבוצה 5"/>
          <p:cNvGrpSpPr>
            <a:grpSpLocks noChangeAspect="1"/>
          </p:cNvGrpSpPr>
          <p:nvPr/>
        </p:nvGrpSpPr>
        <p:grpSpPr bwMode="auto">
          <a:xfrm flipH="1">
            <a:off x="10312045" y="854145"/>
            <a:ext cx="1881474" cy="2341763"/>
            <a:chOff x="3000" y="1116"/>
            <a:chExt cx="1680" cy="2091"/>
          </a:xfrm>
        </p:grpSpPr>
        <p:sp>
          <p:nvSpPr>
            <p:cNvPr id="62" name="צורה חופשית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3" name="צורה חופשית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4" name="צורה חופשית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5" name="צורה חופשית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6" name="צורה חופשית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7" name="צורה חופשית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8" name="צורה חופשית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9" name="צורה חופשית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0" name="צורה חופשית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1" name="צורה חופשית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2" name="צורה חופשית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3" name="צורה חופשית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4" name="צורה חופשית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5" name="צורה חופשית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6" name="צורה חופשית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7" name="צורה חופשית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8" name="צורה חופשית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9" name="צורה חופשית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0" name="צורה חופשית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81" name="קבוצה 33"/>
          <p:cNvGrpSpPr>
            <a:grpSpLocks noChangeAspect="1"/>
          </p:cNvGrpSpPr>
          <p:nvPr/>
        </p:nvGrpSpPr>
        <p:grpSpPr bwMode="auto">
          <a:xfrm flipH="1">
            <a:off x="8603745" y="4544219"/>
            <a:ext cx="1873268" cy="2324202"/>
            <a:chOff x="3359" y="1523"/>
            <a:chExt cx="943" cy="1170"/>
          </a:xfrm>
        </p:grpSpPr>
        <p:sp>
          <p:nvSpPr>
            <p:cNvPr id="82" name="צורה חופשית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3" name="צורה חופשית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4" name="צורה חופשית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5" name="צורה חופשית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6" name="צורה חופשית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87" name="קבוצה 43"/>
          <p:cNvGrpSpPr>
            <a:grpSpLocks noChangeAspect="1"/>
          </p:cNvGrpSpPr>
          <p:nvPr/>
        </p:nvGrpSpPr>
        <p:grpSpPr bwMode="auto">
          <a:xfrm flipH="1">
            <a:off x="9526588" y="5011046"/>
            <a:ext cx="1497013" cy="1857375"/>
            <a:chOff x="3367" y="1523"/>
            <a:chExt cx="943" cy="1170"/>
          </a:xfrm>
        </p:grpSpPr>
        <p:sp>
          <p:nvSpPr>
            <p:cNvPr id="88" name="צורה חופשית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9" name="צורה חופשית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0" name="צורה חופשית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1" name="צורה חופשית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2" name="צורה חופשית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3" name="צורה חופשית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94" name="קבוצה 93"/>
          <p:cNvGrpSpPr/>
          <p:nvPr/>
        </p:nvGrpSpPr>
        <p:grpSpPr>
          <a:xfrm flipH="1">
            <a:off x="10517188" y="4350236"/>
            <a:ext cx="1696783" cy="2518186"/>
            <a:chOff x="-3496" y="4350236"/>
            <a:chExt cx="1696783" cy="2518186"/>
          </a:xfrm>
        </p:grpSpPr>
        <p:sp>
          <p:nvSpPr>
            <p:cNvPr id="95" name="צורה חופשית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6" name="צורה חופשית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7" name="צורה חופשית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8" name="צורה חופשית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99" name="קבוצה 43"/>
          <p:cNvGrpSpPr>
            <a:grpSpLocks noChangeAspect="1"/>
          </p:cNvGrpSpPr>
          <p:nvPr/>
        </p:nvGrpSpPr>
        <p:grpSpPr bwMode="auto">
          <a:xfrm flipH="1">
            <a:off x="7430166" y="4572470"/>
            <a:ext cx="1850498" cy="2295951"/>
            <a:chOff x="3367" y="1523"/>
            <a:chExt cx="943" cy="1170"/>
          </a:xfrm>
        </p:grpSpPr>
        <p:sp>
          <p:nvSpPr>
            <p:cNvPr id="100" name="צורה חופשית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1" name="צורה חופשית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2" name="צורה חופשית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3" name="צורה חופשית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4" name="צורה חופשית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5" name="צורה חופשית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06" name="קבוצה 105"/>
          <p:cNvGrpSpPr/>
          <p:nvPr/>
        </p:nvGrpSpPr>
        <p:grpSpPr>
          <a:xfrm rot="20023646" flipH="1">
            <a:off x="36020" y="2895976"/>
            <a:ext cx="1030189" cy="1170315"/>
            <a:chOff x="11036616" y="1071278"/>
            <a:chExt cx="1030189" cy="1170315"/>
          </a:xfrm>
        </p:grpSpPr>
        <p:sp>
          <p:nvSpPr>
            <p:cNvPr id="107" name="צורה חופשית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8" name="צורה חופשית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9" name="צורה חופשית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0" name="צורה חופשית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1" name="צורה חופשית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2" name="צורה חופשית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3" name="צורה חופשית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4" name="צורה חופשית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115" name="צורה חופשית 8"/>
          <p:cNvSpPr>
            <a:spLocks/>
          </p:cNvSpPr>
          <p:nvPr/>
        </p:nvSpPr>
        <p:spPr bwMode="auto">
          <a:xfrm flipH="1">
            <a:off x="7800089"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6" name="צורה חופשית 115"/>
          <p:cNvSpPr/>
          <p:nvPr/>
        </p:nvSpPr>
        <p:spPr>
          <a:xfrm flipH="1">
            <a:off x="8078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nvGrpSpPr>
          <p:cNvPr id="117" name="קבוצה 116"/>
          <p:cNvGrpSpPr/>
          <p:nvPr/>
        </p:nvGrpSpPr>
        <p:grpSpPr>
          <a:xfrm rot="21401427" flipH="1">
            <a:off x="8838033" y="2684218"/>
            <a:ext cx="2154692" cy="1686565"/>
            <a:chOff x="1175948" y="2708421"/>
            <a:chExt cx="2159248" cy="1690131"/>
          </a:xfrm>
        </p:grpSpPr>
        <p:sp>
          <p:nvSpPr>
            <p:cNvPr id="118" name="צורה חופשית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9" name="צורה חופשית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0" name="צורה חופשית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1" name="צורה חופשית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2" name="צורה חופשית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3" name="צורה חופשית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4" name="צורה חופשית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5" name="צורה חופשית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6" name="צורה חופשית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7" name="צורה חופשית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8" name="צורה חופשית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9" name="צורה חופשית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0" name="צורה חופשית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1" name="צורה חופשית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2" name="צורה חופשית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3" name="צורה חופשית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4" name="צורה חופשית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5" name="צורה חופשית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6" name="צורה חופשית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7" name="צורה חופשית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8" name="צורה חופשית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9" name="צורה חופשית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0" name="צורה חופשית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1" name="צורה חופשית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2" name="צורה חופשית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3" name="צורה חופשית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4" name="צורה חופשית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5" name="צורה חופשית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46" name="קבוצה 5"/>
          <p:cNvGrpSpPr>
            <a:grpSpLocks noChangeAspect="1"/>
          </p:cNvGrpSpPr>
          <p:nvPr/>
        </p:nvGrpSpPr>
        <p:grpSpPr bwMode="auto">
          <a:xfrm flipH="1">
            <a:off x="1589" y="4138360"/>
            <a:ext cx="3023057" cy="2719639"/>
            <a:chOff x="2887" y="1286"/>
            <a:chExt cx="1903" cy="1712"/>
          </a:xfrm>
        </p:grpSpPr>
        <p:sp>
          <p:nvSpPr>
            <p:cNvPr id="147" name="צורה חופשית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8" name="צורה חופשית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9" name="צורה חופשית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0" name="צורה חופשית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1" name="צורה חופשית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2" name="צורה חופשית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3" name="צורה חופשית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4" name="צורה חופשית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5" name="צורה חופשית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6" name="צורה חופשית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7" name="צורה חופשית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8" name="צורה חופשית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9" name="צורה חופשית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0" name="צורה חופשית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1" name="צורה חופשית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2" name="צורה חופשית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3" name="צורה חופשית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4" name="צורה חופשית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5" name="צורה חופשית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6" name="צורה חופשית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7" name="צורה חופשית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8" name="צורה חופשית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9" name="צורה חופשית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0" name="צורה חופשית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71" name="קבוצה 64"/>
          <p:cNvGrpSpPr>
            <a:grpSpLocks noChangeAspect="1"/>
          </p:cNvGrpSpPr>
          <p:nvPr/>
        </p:nvGrpSpPr>
        <p:grpSpPr bwMode="auto">
          <a:xfrm rot="8772501">
            <a:off x="347831" y="2338535"/>
            <a:ext cx="483752" cy="536662"/>
            <a:chOff x="2052" y="995"/>
            <a:chExt cx="768" cy="852"/>
          </a:xfrm>
        </p:grpSpPr>
        <p:sp>
          <p:nvSpPr>
            <p:cNvPr id="172" name="צורה חופשית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3" name="צורה חופשית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4" name="צורה חופשית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5" name="צורה חופשית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6" name="צורה חופשית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7" name="צורה חופשית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8" name="צורה חופשית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9" name="צורה חופשית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2" name="כותרת 1"/>
          <p:cNvSpPr>
            <a:spLocks noGrp="1"/>
          </p:cNvSpPr>
          <p:nvPr>
            <p:ph type="ctrTitle"/>
          </p:nvPr>
        </p:nvSpPr>
        <p:spPr>
          <a:xfrm flipH="1">
            <a:off x="150294" y="165020"/>
            <a:ext cx="9360418" cy="2263258"/>
          </a:xfrm>
        </p:spPr>
        <p:txBody>
          <a:bodyPr rtlCol="1" anchor="b">
            <a:normAutofit/>
          </a:bodyPr>
          <a:lstStyle>
            <a:lvl1pPr algn="ctr" rtl="1">
              <a:defRPr sz="6600">
                <a:latin typeface="Tahoma" panose="020B0604030504040204" pitchFamily="34" charset="0"/>
                <a:ea typeface="Tahoma" panose="020B0604030504040204" pitchFamily="34" charset="0"/>
                <a:cs typeface="Tahoma" panose="020B0604030504040204" pitchFamily="34" charset="0"/>
              </a:defRPr>
            </a:lvl1pPr>
          </a:lstStyle>
          <a:p>
            <a:pPr rtl="1"/>
            <a:r>
              <a:rPr lang="he-IL" noProof="0"/>
              <a:t>לחץ כדי לערוך סגנון כותרת של תבנית בסיס</a:t>
            </a:r>
            <a:endParaRPr lang="he-IL" noProof="0" dirty="0"/>
          </a:p>
        </p:txBody>
      </p:sp>
      <p:sp>
        <p:nvSpPr>
          <p:cNvPr id="3" name="כותרת משנה 2"/>
          <p:cNvSpPr>
            <a:spLocks noGrp="1"/>
          </p:cNvSpPr>
          <p:nvPr>
            <p:ph type="subTitle" idx="1"/>
          </p:nvPr>
        </p:nvSpPr>
        <p:spPr>
          <a:xfrm flipH="1">
            <a:off x="1372335" y="2476917"/>
            <a:ext cx="6916336" cy="1771600"/>
          </a:xfrm>
        </p:spPr>
        <p:txBody>
          <a:bodyPr rtlCol="1">
            <a:normAutofit/>
          </a:bodyPr>
          <a:lstStyle>
            <a:lvl1pPr marL="0" indent="0" algn="ctr" rtl="1">
              <a:spcBef>
                <a:spcPts val="0"/>
              </a:spcBef>
              <a:buNone/>
              <a:defRPr sz="4800" cap="none" baseline="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rtl="1">
              <a:buNone/>
              <a:defRPr sz="2800"/>
            </a:lvl2pPr>
            <a:lvl3pPr marL="914400" indent="0" algn="ctr" rtl="1">
              <a:buNone/>
              <a:defRPr sz="2400"/>
            </a:lvl3pPr>
            <a:lvl4pPr marL="1371600" indent="0" algn="ctr" rtl="1">
              <a:buNone/>
              <a:defRPr sz="2000"/>
            </a:lvl4pPr>
            <a:lvl5pPr marL="1828800" indent="0" algn="ctr" rtl="1">
              <a:buNone/>
              <a:defRPr sz="2000"/>
            </a:lvl5pPr>
            <a:lvl6pPr marL="2286000" indent="0" algn="ctr" rtl="1">
              <a:buNone/>
              <a:defRPr sz="2000"/>
            </a:lvl6pPr>
            <a:lvl7pPr marL="2743200" indent="0" algn="ctr" rtl="1">
              <a:buNone/>
              <a:defRPr sz="2000"/>
            </a:lvl7pPr>
            <a:lvl8pPr marL="3200400" indent="0" algn="ctr" rtl="1">
              <a:buNone/>
              <a:defRPr sz="2000"/>
            </a:lvl8pPr>
            <a:lvl9pPr marL="3657600" indent="0" algn="ctr" rtl="1">
              <a:buNone/>
              <a:defRPr sz="2000"/>
            </a:lvl9pPr>
          </a:lstStyle>
          <a:p>
            <a:pPr rtl="1"/>
            <a:r>
              <a:rPr lang="he-IL" noProof="0"/>
              <a:t>לחץ כדי לערוך סגנון כותרת משנה של תבנית בסיס</a:t>
            </a:r>
            <a:endParaRPr lang="he-IL" noProof="0"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lstStyle>
            <a:lvl1pPr algn="r" rtl="1">
              <a:defRPr/>
            </a:lvl1pPr>
          </a:lstStyle>
          <a:p>
            <a:pPr rtl="1"/>
            <a:r>
              <a:rPr lang="he-IL" noProof="0"/>
              <a:t>לחץ כדי לערוך סגנון כותרת של תבנית בסיס</a:t>
            </a:r>
            <a:endParaRPr lang="he-IL" noProof="0" dirty="0"/>
          </a:p>
        </p:txBody>
      </p:sp>
      <p:sp>
        <p:nvSpPr>
          <p:cNvPr id="3" name="מציין מיקום טקסט אנכי 2"/>
          <p:cNvSpPr>
            <a:spLocks noGrp="1"/>
          </p:cNvSpPr>
          <p:nvPr>
            <p:ph type="body" orient="vert" idx="1"/>
          </p:nvPr>
        </p:nvSpPr>
        <p:spPr>
          <a:xfrm flipH="1">
            <a:off x="1528572" y="1485900"/>
            <a:ext cx="9134856" cy="4152901"/>
          </a:xfrm>
        </p:spPr>
        <p:txBody>
          <a:bodyPr vert="vert270" rtlCol="1"/>
          <a:lstStyle>
            <a:lvl1pPr algn="r" rtl="1">
              <a:defRPr/>
            </a:lvl1pPr>
            <a:lvl2pPr algn="r" rtl="1">
              <a:defRPr/>
            </a:lvl2pPr>
            <a:lvl3pPr algn="r" rtl="1">
              <a:defRPr/>
            </a:lvl3pPr>
            <a:lvl4pPr algn="r" rtl="1">
              <a:defRPr/>
            </a:lvl4pPr>
            <a:lvl5pPr algn="r" rtl="1">
              <a:defRPr/>
            </a:lvl5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5" name="מציין מיקום של כותרת תחתונה 4"/>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4" name="מציין מיקום של תאריך 3"/>
          <p:cNvSpPr>
            <a:spLocks noGrp="1"/>
          </p:cNvSpPr>
          <p:nvPr>
            <p:ph type="dt" sz="half" idx="10"/>
          </p:nvPr>
        </p:nvSpPr>
        <p:spPr>
          <a:xfrm flipH="1">
            <a:off x="2253026" y="6601968"/>
            <a:ext cx="1063198" cy="193933"/>
          </a:xfrm>
        </p:spPr>
        <p:txBody>
          <a:bodyPr rtlCol="1"/>
          <a:lstStyle>
            <a:lvl1pPr algn="l" rtl="1">
              <a:defRPr/>
            </a:lvl1pPr>
          </a:lstStyle>
          <a:p>
            <a:fld id="{C6F60CAC-13FC-49EC-9A13-7C372E9BDC9D}" type="datetime1">
              <a:rPr lang="he-IL" smtClean="0"/>
              <a:pPr/>
              <a:t>כ"ה/חשון/תשפ"ב</a:t>
            </a:fld>
            <a:endParaRPr lang="he-IL" dirty="0"/>
          </a:p>
        </p:txBody>
      </p:sp>
      <p:sp>
        <p:nvSpPr>
          <p:cNvPr id="6" name="מציין מיקום של מספר שקופית 5"/>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smtClean="0"/>
              <a:pPr/>
              <a:t>‹#›</a:t>
            </a:fld>
            <a:endParaRPr lang="he-IL"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flipH="1">
            <a:off x="838200" y="592666"/>
            <a:ext cx="2628900" cy="5579533"/>
          </a:xfrm>
        </p:spPr>
        <p:txBody>
          <a:bodyPr vert="vert270" rtlCol="1"/>
          <a:lstStyle>
            <a:lvl1pPr algn="r" rtl="1">
              <a:defRPr/>
            </a:lvl1pPr>
          </a:lstStyle>
          <a:p>
            <a:pPr rtl="1"/>
            <a:r>
              <a:rPr lang="he-IL" noProof="0"/>
              <a:t>לחץ כדי לערוך סגנון כותרת של תבנית בסיס</a:t>
            </a:r>
            <a:endParaRPr lang="he-IL" noProof="0" dirty="0"/>
          </a:p>
        </p:txBody>
      </p:sp>
      <p:sp>
        <p:nvSpPr>
          <p:cNvPr id="3" name="מציין מיקום טקסט אנכי 2"/>
          <p:cNvSpPr>
            <a:spLocks noGrp="1"/>
          </p:cNvSpPr>
          <p:nvPr>
            <p:ph type="body" orient="vert" idx="1"/>
          </p:nvPr>
        </p:nvSpPr>
        <p:spPr>
          <a:xfrm flipH="1">
            <a:off x="3619500" y="592666"/>
            <a:ext cx="7734300" cy="5579533"/>
          </a:xfrm>
        </p:spPr>
        <p:txBody>
          <a:bodyPr vert="vert270" rtlCol="1"/>
          <a:lstStyle>
            <a:lvl1pPr algn="r" rtl="1">
              <a:defRPr/>
            </a:lvl1pPr>
            <a:lvl2pPr algn="r" rtl="1">
              <a:defRPr/>
            </a:lvl2pPr>
            <a:lvl3pPr algn="r" rtl="1">
              <a:defRPr/>
            </a:lvl3pPr>
            <a:lvl4pPr algn="r" rtl="1">
              <a:defRPr/>
            </a:lvl4pPr>
            <a:lvl5pPr algn="r" rtl="1">
              <a:defRPr/>
            </a:lvl5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5" name="מציין מיקום של כותרת תחתונה 4"/>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4" name="מציין מיקום של תאריך 3"/>
          <p:cNvSpPr>
            <a:spLocks noGrp="1"/>
          </p:cNvSpPr>
          <p:nvPr>
            <p:ph type="dt" sz="half" idx="10"/>
          </p:nvPr>
        </p:nvSpPr>
        <p:spPr>
          <a:xfrm flipH="1">
            <a:off x="2253026" y="6601968"/>
            <a:ext cx="1063198" cy="193933"/>
          </a:xfrm>
        </p:spPr>
        <p:txBody>
          <a:bodyPr rtlCol="1"/>
          <a:lstStyle>
            <a:lvl1pPr algn="l" rtl="1">
              <a:defRPr/>
            </a:lvl1pPr>
          </a:lstStyle>
          <a:p>
            <a:fld id="{F242C7CC-BBB7-49BF-8C12-15D783B18706}" type="datetime1">
              <a:rPr lang="he-IL" smtClean="0"/>
              <a:pPr/>
              <a:t>כ"ה/חשון/תשפ"ב</a:t>
            </a:fld>
            <a:endParaRPr lang="he-IL" dirty="0"/>
          </a:p>
        </p:txBody>
      </p:sp>
      <p:sp>
        <p:nvSpPr>
          <p:cNvPr id="6" name="מציין מיקום של מספר שקופית 5"/>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smtClean="0"/>
              <a:pPr/>
              <a:t>‹#›</a:t>
            </a:fld>
            <a:endParaRPr lang="he-IL"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lstStyle>
            <a:lvl1pPr algn="r" rtl="1">
              <a:defRPr/>
            </a:lvl1pPr>
          </a:lstStyle>
          <a:p>
            <a:pPr rtl="1"/>
            <a:r>
              <a:rPr lang="he-IL" noProof="0"/>
              <a:t>לחץ כדי לערוך סגנון כותרת של תבנית בסיס</a:t>
            </a:r>
            <a:endParaRPr lang="he-IL" noProof="0" dirty="0"/>
          </a:p>
        </p:txBody>
      </p:sp>
      <p:sp>
        <p:nvSpPr>
          <p:cNvPr id="3" name="מציין מיקום תוכן 2"/>
          <p:cNvSpPr>
            <a:spLocks noGrp="1"/>
          </p:cNvSpPr>
          <p:nvPr>
            <p:ph idx="1"/>
          </p:nvPr>
        </p:nvSpPr>
        <p:spPr>
          <a:xfrm flipH="1">
            <a:off x="1528572" y="1485900"/>
            <a:ext cx="9134856" cy="4152901"/>
          </a:xfrm>
        </p:spPr>
        <p:txBody>
          <a:bodyPr rtlCol="1"/>
          <a:lstStyle>
            <a:lvl1pPr algn="r" rtl="1">
              <a:defRPr/>
            </a:lvl1pPr>
            <a:lvl2pPr algn="r" rtl="1">
              <a:defRPr/>
            </a:lvl2pPr>
            <a:lvl3pPr algn="r" rtl="1">
              <a:defRPr/>
            </a:lvl3pPr>
            <a:lvl4pPr algn="r" rtl="1">
              <a:defRPr/>
            </a:lvl4pPr>
            <a:lvl5pPr algn="r" rtl="1">
              <a:defRPr/>
            </a:lvl5pPr>
            <a:lvl6pPr algn="r" rtl="1">
              <a:defRPr/>
            </a:lvl6pPr>
            <a:lvl7pPr algn="r" rtl="1">
              <a:defRPr/>
            </a:lvl7pPr>
            <a:lvl8pPr algn="r" rtl="1">
              <a:defRPr/>
            </a:lvl8pPr>
            <a:lvl9pPr algn="r" rtl="1">
              <a:defRPr/>
            </a:lvl9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5" name="מציין מיקום של כותרת תחתונה 4"/>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4" name="מציין מיקום של תאריך 3"/>
          <p:cNvSpPr>
            <a:spLocks noGrp="1"/>
          </p:cNvSpPr>
          <p:nvPr>
            <p:ph type="dt" sz="half" idx="10"/>
          </p:nvPr>
        </p:nvSpPr>
        <p:spPr>
          <a:xfrm flipH="1">
            <a:off x="2253026" y="6601968"/>
            <a:ext cx="1063198" cy="193933"/>
          </a:xfrm>
        </p:spPr>
        <p:txBody>
          <a:bodyPr rtlCol="1"/>
          <a:lstStyle>
            <a:lvl1pPr algn="l" rtl="1">
              <a:defRPr/>
            </a:lvl1pPr>
          </a:lstStyle>
          <a:p>
            <a:fld id="{23491F72-118E-4E21-B152-A03186C962F9}" type="datetime1">
              <a:rPr lang="he-IL" noProof="0" smtClean="0"/>
              <a:pPr/>
              <a:t>כ"ה/חשון/תשפ"ב</a:t>
            </a:fld>
            <a:endParaRPr lang="he-IL" noProof="0" dirty="0"/>
          </a:p>
        </p:txBody>
      </p:sp>
      <p:sp>
        <p:nvSpPr>
          <p:cNvPr id="6" name="מציין מיקום של מספר שקופית 5"/>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noProof="0" smtClean="0"/>
              <a:pPr/>
              <a:t>‹#›</a:t>
            </a:fld>
            <a:endParaRPr lang="he-IL" noProof="0"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24000" y="1485900"/>
            <a:ext cx="9144001" cy="2933700"/>
          </a:xfrm>
        </p:spPr>
        <p:txBody>
          <a:bodyPr rtlCol="1" anchor="b">
            <a:normAutofit/>
          </a:bodyPr>
          <a:lstStyle>
            <a:lvl1pPr algn="r" rtl="1">
              <a:defRPr sz="5200" b="0"/>
            </a:lvl1pPr>
          </a:lstStyle>
          <a:p>
            <a:pPr rtl="1"/>
            <a:r>
              <a:rPr lang="he-IL" noProof="0"/>
              <a:t>לחץ כדי לערוך סגנון כותרת של תבנית בסיס</a:t>
            </a:r>
            <a:endParaRPr lang="he-IL" noProof="0" dirty="0"/>
          </a:p>
        </p:txBody>
      </p:sp>
      <p:sp>
        <p:nvSpPr>
          <p:cNvPr id="3" name="מציין מיקום טקסט 2"/>
          <p:cNvSpPr>
            <a:spLocks noGrp="1"/>
          </p:cNvSpPr>
          <p:nvPr>
            <p:ph type="body" idx="1"/>
          </p:nvPr>
        </p:nvSpPr>
        <p:spPr>
          <a:xfrm flipH="1">
            <a:off x="1525587" y="4454034"/>
            <a:ext cx="9144000" cy="1184766"/>
          </a:xfrm>
        </p:spPr>
        <p:txBody>
          <a:bodyPr rtlCol="1" anchor="t">
            <a:normAutofit/>
          </a:bodyPr>
          <a:lstStyle>
            <a:lvl1pPr marL="0" indent="0" algn="r" rtl="1">
              <a:spcBef>
                <a:spcPts val="0"/>
              </a:spcBef>
              <a:buNone/>
              <a:defRPr sz="2400" cap="none" baseline="0">
                <a:solidFill>
                  <a:schemeClr val="tx1"/>
                </a:solidFill>
              </a:defRPr>
            </a:lvl1pPr>
            <a:lvl2pPr marL="457200" indent="0" algn="r" rtl="1">
              <a:buNone/>
              <a:defRPr sz="18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he-IL"/>
              <a:t>ערוך סגנונות טקסט של תבנית בסיס</a:t>
            </a:r>
          </a:p>
        </p:txBody>
      </p:sp>
      <p:sp>
        <p:nvSpPr>
          <p:cNvPr id="5" name="מציין מיקום של כותרת תחתונה 4"/>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4" name="מציין מיקום של תאריך 3"/>
          <p:cNvSpPr>
            <a:spLocks noGrp="1"/>
          </p:cNvSpPr>
          <p:nvPr>
            <p:ph type="dt" sz="half" idx="10"/>
          </p:nvPr>
        </p:nvSpPr>
        <p:spPr>
          <a:xfrm flipH="1">
            <a:off x="2253026" y="6601968"/>
            <a:ext cx="1063198" cy="193933"/>
          </a:xfrm>
        </p:spPr>
        <p:txBody>
          <a:bodyPr rtlCol="1"/>
          <a:lstStyle>
            <a:lvl1pPr algn="l" rtl="1">
              <a:defRPr/>
            </a:lvl1pPr>
          </a:lstStyle>
          <a:p>
            <a:fld id="{B95DA630-A5E6-4A36-AF39-CCECCDD83BD9}" type="datetime1">
              <a:rPr lang="he-IL" smtClean="0"/>
              <a:pPr/>
              <a:t>כ"ה/חשון/תשפ"ב</a:t>
            </a:fld>
            <a:endParaRPr lang="he-IL" dirty="0"/>
          </a:p>
        </p:txBody>
      </p:sp>
      <p:sp>
        <p:nvSpPr>
          <p:cNvPr id="6" name="מציין מיקום של מספר שקופית 5"/>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smtClean="0"/>
              <a:pPr/>
              <a:t>‹#›</a:t>
            </a:fld>
            <a:endParaRPr lang="he-IL"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lstStyle>
            <a:lvl1pPr algn="r" rtl="1">
              <a:defRPr/>
            </a:lvl1pPr>
          </a:lstStyle>
          <a:p>
            <a:pPr rtl="1"/>
            <a:r>
              <a:rPr lang="he-IL" noProof="0"/>
              <a:t>לחץ כדי לערוך סגנון כותרת של תבנית בסיס</a:t>
            </a:r>
            <a:endParaRPr lang="he-IL" noProof="0" dirty="0"/>
          </a:p>
        </p:txBody>
      </p:sp>
      <p:sp>
        <p:nvSpPr>
          <p:cNvPr id="3" name="מציין מיקום תוכן 2"/>
          <p:cNvSpPr>
            <a:spLocks noGrp="1"/>
          </p:cNvSpPr>
          <p:nvPr>
            <p:ph sz="half" idx="1"/>
          </p:nvPr>
        </p:nvSpPr>
        <p:spPr>
          <a:xfrm flipH="1">
            <a:off x="6182868" y="1485900"/>
            <a:ext cx="4480560" cy="4123944"/>
          </a:xfrm>
        </p:spPr>
        <p:txBody>
          <a:bodyPr rtlCol="1">
            <a:normAutofit/>
          </a:bodyPr>
          <a:lstStyle>
            <a:lvl1pPr algn="r" rtl="1">
              <a:defRPr sz="2000"/>
            </a:lvl1pPr>
            <a:lvl2pPr algn="r" rtl="1">
              <a:defRPr sz="1800"/>
            </a:lvl2pPr>
            <a:lvl3pPr algn="r" rtl="1">
              <a:defRPr sz="1600"/>
            </a:lvl3pPr>
            <a:lvl4pPr algn="r" rtl="1">
              <a:defRPr sz="1400"/>
            </a:lvl4pPr>
            <a:lvl5pPr algn="r" rtl="1">
              <a:defRPr sz="1400"/>
            </a:lvl5pPr>
            <a:lvl6pPr algn="r" rtl="1">
              <a:defRPr sz="1800"/>
            </a:lvl6pPr>
            <a:lvl7pPr algn="r" rtl="1">
              <a:defRPr sz="1800"/>
            </a:lvl7pPr>
            <a:lvl8pPr algn="r" rtl="1">
              <a:defRPr sz="1800"/>
            </a:lvl8pPr>
            <a:lvl9pPr algn="r" rtl="1">
              <a:defRPr sz="1800"/>
            </a:lvl9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4" name="מציין מיקום תוכן 3"/>
          <p:cNvSpPr>
            <a:spLocks noGrp="1"/>
          </p:cNvSpPr>
          <p:nvPr>
            <p:ph sz="half" idx="2"/>
          </p:nvPr>
        </p:nvSpPr>
        <p:spPr>
          <a:xfrm flipH="1">
            <a:off x="1534271" y="1485900"/>
            <a:ext cx="4480560" cy="4123944"/>
          </a:xfrm>
        </p:spPr>
        <p:txBody>
          <a:bodyPr rtlCol="1">
            <a:normAutofit/>
          </a:bodyPr>
          <a:lstStyle>
            <a:lvl1pPr algn="r" rtl="1">
              <a:defRPr sz="2000"/>
            </a:lvl1pPr>
            <a:lvl2pPr algn="r" rtl="1">
              <a:defRPr sz="1800"/>
            </a:lvl2pPr>
            <a:lvl3pPr algn="r" rtl="1">
              <a:defRPr sz="1600"/>
            </a:lvl3pPr>
            <a:lvl4pPr algn="r" rtl="1">
              <a:defRPr sz="1400"/>
            </a:lvl4pPr>
            <a:lvl5pPr algn="r" rtl="1">
              <a:defRPr sz="1400"/>
            </a:lvl5pPr>
            <a:lvl6pPr algn="r" rtl="1">
              <a:defRPr sz="1800"/>
            </a:lvl6pPr>
            <a:lvl7pPr algn="r" rtl="1">
              <a:defRPr sz="1800"/>
            </a:lvl7pPr>
            <a:lvl8pPr algn="r" rtl="1">
              <a:defRPr sz="1800"/>
            </a:lvl8pPr>
            <a:lvl9pPr algn="r" rtl="1">
              <a:defRPr sz="1800"/>
            </a:lvl9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6" name="מציין מיקום של כותרת תחתונה 5"/>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5" name="מציין מיקום של תאריך 4"/>
          <p:cNvSpPr>
            <a:spLocks noGrp="1"/>
          </p:cNvSpPr>
          <p:nvPr>
            <p:ph type="dt" sz="half" idx="10"/>
          </p:nvPr>
        </p:nvSpPr>
        <p:spPr>
          <a:xfrm flipH="1">
            <a:off x="2253026" y="6601968"/>
            <a:ext cx="1063198" cy="193933"/>
          </a:xfrm>
        </p:spPr>
        <p:txBody>
          <a:bodyPr rtlCol="1"/>
          <a:lstStyle>
            <a:lvl1pPr algn="l" rtl="1">
              <a:defRPr/>
            </a:lvl1pPr>
          </a:lstStyle>
          <a:p>
            <a:fld id="{992D9388-1B59-47A5-8771-8278ECC04254}" type="datetime1">
              <a:rPr lang="he-IL" noProof="0" smtClean="0"/>
              <a:pPr/>
              <a:t>כ"ה/חשון/תשפ"ב</a:t>
            </a:fld>
            <a:endParaRPr lang="he-IL" noProof="0" dirty="0"/>
          </a:p>
        </p:txBody>
      </p:sp>
      <p:sp>
        <p:nvSpPr>
          <p:cNvPr id="7" name="מציין מיקום של מספר שקופית 6"/>
          <p:cNvSpPr>
            <a:spLocks noGrp="1"/>
          </p:cNvSpPr>
          <p:nvPr>
            <p:ph type="sldNum" sz="quarter" idx="12"/>
          </p:nvPr>
        </p:nvSpPr>
        <p:spPr>
          <a:xfrm flipH="1">
            <a:off x="1528572" y="6601968"/>
            <a:ext cx="640080" cy="237744"/>
          </a:xfrm>
        </p:spPr>
        <p:txBody>
          <a:bodyPr rtlCol="1"/>
          <a:lstStyle>
            <a:lvl1pPr algn="l" rtl="1">
              <a:defRPr/>
            </a:lvl1pPr>
          </a:lstStyle>
          <a:p>
            <a:fld id="{4FAB73BC-B049-4115-A692-8D63A059BFB8}" type="slidenum">
              <a:rPr lang="he-IL" noProof="0" smtClean="0"/>
              <a:pPr/>
              <a:t>‹#›</a:t>
            </a:fld>
            <a:endParaRPr lang="he-IL" noProof="0" dirty="0"/>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10" name="כותרת 9"/>
          <p:cNvSpPr>
            <a:spLocks noGrp="1"/>
          </p:cNvSpPr>
          <p:nvPr>
            <p:ph type="title"/>
          </p:nvPr>
        </p:nvSpPr>
        <p:spPr>
          <a:xfrm flipH="1">
            <a:off x="1534270" y="78910"/>
            <a:ext cx="9133730" cy="1233424"/>
          </a:xfrm>
        </p:spPr>
        <p:txBody>
          <a:bodyPr rtlCol="1"/>
          <a:lstStyle>
            <a:lvl1pPr algn="r" rtl="1">
              <a:defRPr/>
            </a:lvl1pPr>
          </a:lstStyle>
          <a:p>
            <a:pPr rtl="1"/>
            <a:r>
              <a:rPr lang="he-IL" noProof="0"/>
              <a:t>לחץ כדי לערוך סגנון כותרת של תבנית בסיס</a:t>
            </a:r>
            <a:endParaRPr lang="he-IL" noProof="0" dirty="0"/>
          </a:p>
        </p:txBody>
      </p:sp>
      <p:sp>
        <p:nvSpPr>
          <p:cNvPr id="3" name="מציין מיקום טקסט 2"/>
          <p:cNvSpPr>
            <a:spLocks noGrp="1"/>
          </p:cNvSpPr>
          <p:nvPr>
            <p:ph type="body" idx="1"/>
          </p:nvPr>
        </p:nvSpPr>
        <p:spPr>
          <a:xfrm flipH="1">
            <a:off x="6182868" y="1376018"/>
            <a:ext cx="4480560" cy="768096"/>
          </a:xfrm>
        </p:spPr>
        <p:txBody>
          <a:bodyPr rtlCol="1" anchor="ctr">
            <a:normAutofit/>
          </a:bodyPr>
          <a:lstStyle>
            <a:lvl1pPr marL="0" indent="0" algn="r" rtl="1">
              <a:spcBef>
                <a:spcPts val="0"/>
              </a:spcBef>
              <a:buNone/>
              <a:defRPr sz="20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flipH="1">
            <a:off x="6182868" y="2144114"/>
            <a:ext cx="4480560" cy="3494686"/>
          </a:xfrm>
        </p:spPr>
        <p:txBody>
          <a:bodyPr rtlCol="1">
            <a:normAutofit/>
          </a:bodyPr>
          <a:lstStyle>
            <a:lvl1pPr algn="r" rtl="1">
              <a:defRPr sz="2000"/>
            </a:lvl1pPr>
            <a:lvl2pPr algn="r" rtl="1">
              <a:defRPr sz="1800"/>
            </a:lvl2pPr>
            <a:lvl3pPr algn="r" rtl="1">
              <a:defRPr sz="1600"/>
            </a:lvl3pPr>
            <a:lvl4pPr algn="r" rtl="1">
              <a:defRPr sz="1400"/>
            </a:lvl4pPr>
            <a:lvl5pPr algn="r" rtl="1">
              <a:defRPr sz="1400"/>
            </a:lvl5pPr>
            <a:lvl6pPr algn="r" rtl="1">
              <a:defRPr sz="1600"/>
            </a:lvl6pPr>
            <a:lvl7pPr algn="r" rtl="1">
              <a:defRPr sz="1600"/>
            </a:lvl7pPr>
            <a:lvl8pPr algn="r" rtl="1">
              <a:defRPr sz="1600"/>
            </a:lvl8pPr>
            <a:lvl9pPr algn="r" rtl="1">
              <a:defRPr sz="1600"/>
            </a:lvl9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5" name="מציין מיקום טקסט 4"/>
          <p:cNvSpPr>
            <a:spLocks noGrp="1"/>
          </p:cNvSpPr>
          <p:nvPr>
            <p:ph type="body" sz="quarter" idx="3"/>
          </p:nvPr>
        </p:nvSpPr>
        <p:spPr>
          <a:xfrm flipH="1">
            <a:off x="1534271" y="1376018"/>
            <a:ext cx="4480560" cy="768096"/>
          </a:xfrm>
        </p:spPr>
        <p:txBody>
          <a:bodyPr rtlCol="1" anchor="ctr">
            <a:normAutofit/>
          </a:bodyPr>
          <a:lstStyle>
            <a:lvl1pPr marL="0" indent="0" algn="r" rtl="1">
              <a:spcBef>
                <a:spcPts val="0"/>
              </a:spcBef>
              <a:buNone/>
              <a:defRPr sz="20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flipH="1">
            <a:off x="1534271" y="2144114"/>
            <a:ext cx="4480560" cy="3494686"/>
          </a:xfrm>
        </p:spPr>
        <p:txBody>
          <a:bodyPr rtlCol="1">
            <a:normAutofit/>
          </a:bodyPr>
          <a:lstStyle>
            <a:lvl1pPr algn="r" rtl="1">
              <a:defRPr sz="2000"/>
            </a:lvl1pPr>
            <a:lvl2pPr algn="r" rtl="1">
              <a:defRPr sz="1800"/>
            </a:lvl2pPr>
            <a:lvl3pPr algn="r" rtl="1">
              <a:defRPr sz="1600"/>
            </a:lvl3pPr>
            <a:lvl4pPr algn="r" rtl="1">
              <a:defRPr sz="1400"/>
            </a:lvl4pPr>
            <a:lvl5pPr algn="r" rtl="1">
              <a:defRPr sz="1400"/>
            </a:lvl5pPr>
            <a:lvl6pPr algn="r" rtl="1">
              <a:defRPr sz="1600"/>
            </a:lvl6pPr>
            <a:lvl7pPr algn="r" rtl="1">
              <a:defRPr sz="1600"/>
            </a:lvl7pPr>
            <a:lvl8pPr algn="r" rtl="1">
              <a:defRPr sz="1600"/>
            </a:lvl8pPr>
            <a:lvl9pPr algn="r" rtl="1">
              <a:defRPr sz="1600"/>
            </a:lvl9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8" name="מציין מיקום של כותרת תחתונה 7"/>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7" name="מציין מיקום של תאריך 6"/>
          <p:cNvSpPr>
            <a:spLocks noGrp="1"/>
          </p:cNvSpPr>
          <p:nvPr>
            <p:ph type="dt" sz="half" idx="10"/>
          </p:nvPr>
        </p:nvSpPr>
        <p:spPr>
          <a:xfrm flipH="1">
            <a:off x="2253026" y="6601968"/>
            <a:ext cx="1063198" cy="193933"/>
          </a:xfrm>
        </p:spPr>
        <p:txBody>
          <a:bodyPr rtlCol="1"/>
          <a:lstStyle>
            <a:lvl1pPr algn="l" rtl="1">
              <a:defRPr/>
            </a:lvl1pPr>
          </a:lstStyle>
          <a:p>
            <a:fld id="{94BD8F97-1688-429D-AABA-AA8A91B31040}" type="datetime1">
              <a:rPr lang="he-IL" smtClean="0"/>
              <a:pPr/>
              <a:t>כ"ה/חשון/תשפ"ב</a:t>
            </a:fld>
            <a:endParaRPr lang="he-IL" dirty="0"/>
          </a:p>
        </p:txBody>
      </p:sp>
      <p:sp>
        <p:nvSpPr>
          <p:cNvPr id="9" name="מציין מיקום של מספר שקופית 8"/>
          <p:cNvSpPr>
            <a:spLocks noGrp="1"/>
          </p:cNvSpPr>
          <p:nvPr>
            <p:ph type="sldNum" sz="quarter" idx="12"/>
          </p:nvPr>
        </p:nvSpPr>
        <p:spPr>
          <a:xfrm flipH="1">
            <a:off x="1528572" y="6601968"/>
            <a:ext cx="640080" cy="237744"/>
          </a:xfrm>
        </p:spPr>
        <p:txBody>
          <a:bodyPr rtlCol="1"/>
          <a:lstStyle>
            <a:lvl1pPr algn="l" rtl="1">
              <a:defRPr/>
            </a:lvl1pPr>
          </a:lstStyle>
          <a:p>
            <a:fld id="{4FAB73BC-B049-4115-A692-8D63A059BFB8}" type="slidenum">
              <a:rPr lang="he-IL" smtClean="0"/>
              <a:pPr/>
              <a:t>‹#›</a:t>
            </a:fld>
            <a:endParaRPr lang="he-IL"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כותרת בלבד">
    <p:spTree>
      <p:nvGrpSpPr>
        <p:cNvPr id="1" name=""/>
        <p:cNvGrpSpPr/>
        <p:nvPr/>
      </p:nvGrpSpPr>
      <p:grpSpPr>
        <a:xfrm>
          <a:off x="0" y="0"/>
          <a:ext cx="0" cy="0"/>
          <a:chOff x="0" y="0"/>
          <a:chExt cx="0" cy="0"/>
        </a:xfrm>
      </p:grpSpPr>
      <p:sp>
        <p:nvSpPr>
          <p:cNvPr id="6" name="צורה חופשית 92"/>
          <p:cNvSpPr>
            <a:spLocks/>
          </p:cNvSpPr>
          <p:nvPr/>
        </p:nvSpPr>
        <p:spPr bwMode="auto">
          <a:xfrm flipH="1">
            <a:off x="3335475"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 name="צורה חופשית 50"/>
          <p:cNvSpPr>
            <a:spLocks/>
          </p:cNvSpPr>
          <p:nvPr/>
        </p:nvSpPr>
        <p:spPr bwMode="auto">
          <a:xfrm flipH="1">
            <a:off x="1829"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 name="צורה חופשית 51"/>
          <p:cNvSpPr>
            <a:spLocks/>
          </p:cNvSpPr>
          <p:nvPr/>
        </p:nvSpPr>
        <p:spPr bwMode="auto">
          <a:xfrm flipH="1">
            <a:off x="776849"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nvGrpSpPr>
          <p:cNvPr id="9" name="קבוצה 69"/>
          <p:cNvGrpSpPr>
            <a:grpSpLocks noChangeAspect="1"/>
          </p:cNvGrpSpPr>
          <p:nvPr/>
        </p:nvGrpSpPr>
        <p:grpSpPr bwMode="auto">
          <a:xfrm>
            <a:off x="1058945" y="958654"/>
            <a:ext cx="1400819" cy="4001744"/>
            <a:chOff x="3220" y="236"/>
            <a:chExt cx="1347" cy="3848"/>
          </a:xfrm>
        </p:grpSpPr>
        <p:sp>
          <p:nvSpPr>
            <p:cNvPr id="10" name="צורה חופשית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 name="צורה חופשית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 name="צורה חופשית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 name="צורה חופשית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 name="צורה חופשית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 name="צורה חופשית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 name="צורה חופשית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 name="צורה חופשית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 name="צורה חופשית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 name="צורה חופשית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 name="צורה חופשית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 name="צורה חופשית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 name="צורה חופשית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 name="צורה חופשית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 name="צורה חופשית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 name="צורה חופשית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 name="צורה חופשית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 name="צורה חופשית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 name="צורה חופשית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 name="צורה חופשית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 name="צורה חופשית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 name="צורה חופשית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 name="צורה חופשית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 name="צורה חופשית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 name="צורה חופשית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 name="צורה חופשית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 name="צורה חופשית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 name="צורה חופשית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 name="צורה חופשית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 name="צורה חופשית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 name="צורה חופשית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 name="צורה חופשית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 name="צורה חופשית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 name="צורה חופשית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 name="צורה חופשית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5" name="צורה חופשית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6" name="צורה חופשית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7" name="צורה חופשית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8" name="צורה חופשית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9" name="צורה חופשית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0" name="צורה חופשית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1" name="צורה חופשית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2" name="צורה חופשית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3" name="צורה חופשית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4" name="צורה חופשית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5" name="צורה חופשית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6" name="צורה חופשית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7" name="צורה חופשית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8" name="צורה חופשית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9" name="צורה חופשית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0" name="צורה חופשית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1" name="צורה חופשית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2" name="צורה חופשית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3" name="צורה חופשית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4" name="צורה חופשית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5" name="צורה חופשית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6" name="צורה חופשית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7" name="צורה חופשית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8" name="צורה חופשית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9" name="צורה חופשית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0" name="צורה חופשית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1" name="צורה חופשית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2" name="צורה חופשית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3" name="צורה חופשית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4" name="צורה חופשית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5" name="צורה חופשית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6" name="צורה חופשית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7" name="צורה חופשית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8" name="צורה חופשית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79" name="צורה חופשית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0" name="צורה חופשית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1" name="צורה חופשית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2" name="צורה חופשית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3" name="צורה חופשית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4" name="צורה חופשית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5" name="צורה חופשית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6" name="צורה חופשית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7" name="צורה חופשית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8" name="צורה חופשית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9" name="צורה חופשית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0" name="צורה חופשית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1" name="צורה חופשית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2" name="צורה חופשית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93" name="קבוצה 69"/>
          <p:cNvGrpSpPr>
            <a:grpSpLocks noChangeAspect="1"/>
          </p:cNvGrpSpPr>
          <p:nvPr/>
        </p:nvGrpSpPr>
        <p:grpSpPr bwMode="auto">
          <a:xfrm flipH="1">
            <a:off x="42192" y="1248597"/>
            <a:ext cx="1254796" cy="3346122"/>
            <a:chOff x="3124" y="236"/>
            <a:chExt cx="1443" cy="3848"/>
          </a:xfrm>
        </p:grpSpPr>
        <p:sp>
          <p:nvSpPr>
            <p:cNvPr id="94" name="צורה חופשית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5" name="צורה חופשית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6" name="צורה חופשית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7" name="צורה חופשית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8" name="צורה חופשית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9" name="צורה חופשית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0" name="צורה חופשית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1" name="צורה חופשית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2" name="צורה חופשית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3" name="צורה חופשית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4" name="צורה חופשית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5" name="צורה חופשית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6" name="צורה חופשית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7" name="צורה חופשית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8" name="צורה חופשית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09" name="צורה חופשית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0" name="צורה חופשית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1" name="צורה חופשית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2" name="צורה חופשית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3" name="צורה חופשית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4" name="צורה חופשית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5" name="צורה חופשית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6" name="צורה חופשית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7" name="צורה חופשית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8" name="צורה חופשית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19" name="צורה חופשית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0" name="צורה חופשית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1" name="צורה חופשית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2" name="צורה חופשית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3" name="צורה חופשית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4" name="צורה חופשית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5" name="צורה חופשית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6" name="צורה חופשית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7" name="צורה חופשית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8" name="צורה חופשית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9" name="צורה חופשית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0" name="צורה חופשית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1" name="צורה חופשית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2" name="צורה חופשית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3" name="צורה חופשית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4" name="צורה חופשית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5" name="צורה חופשית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6" name="צורה חופשית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7" name="צורה חופשית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8" name="צורה חופשית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9" name="צורה חופשית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0" name="צורה חופשית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1" name="צורה חופשית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2" name="צורה חופשית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3" name="צורה חופשית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4" name="צורה חופשית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5" name="צורה חופשית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6" name="צורה חופשית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7" name="צורה חופשית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8" name="צורה חופשית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9" name="צורה חופשית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0" name="צורה חופשית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1" name="צורה חופשית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2" name="צורה חופשית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3" name="צורה חופשית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4" name="צורה חופשית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5" name="צורה חופשית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6" name="צורה חופשית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7" name="צורה חופשית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8" name="צורה חופשית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9" name="צורה חופשית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0" name="צורה חופשית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1" name="צורה חופשית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2" name="צורה חופשית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3" name="צורה חופשית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4" name="צורה חופשית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5" name="צורה חופשית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6" name="צורה חופשית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7" name="צורה חופשית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8" name="צורה חופשית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9" name="צורה חופשית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0" name="צורה חופשית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1" name="צורה חופשית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2" name="צורה חופשית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3" name="צורה חופשית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4" name="צורה חופשית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5" name="צורה חופשית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6" name="צורה חופשית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77" name="קבוצה 69"/>
          <p:cNvGrpSpPr>
            <a:grpSpLocks noChangeAspect="1"/>
          </p:cNvGrpSpPr>
          <p:nvPr/>
        </p:nvGrpSpPr>
        <p:grpSpPr bwMode="auto">
          <a:xfrm flipH="1">
            <a:off x="2198340" y="2736976"/>
            <a:ext cx="906206" cy="2416549"/>
            <a:chOff x="3124" y="236"/>
            <a:chExt cx="1443" cy="3848"/>
          </a:xfrm>
        </p:grpSpPr>
        <p:sp>
          <p:nvSpPr>
            <p:cNvPr id="178" name="צורה חופשית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9" name="צורה חופשית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0" name="צורה חופשית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1" name="צורה חופשית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2" name="צורה חופשית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3" name="צורה חופשית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4" name="צורה חופשית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5" name="צורה חופשית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6" name="צורה חופשית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7" name="צורה חופשית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8" name="צורה חופשית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9" name="צורה חופשית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0" name="צורה חופשית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1" name="צורה חופשית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2" name="צורה חופשית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3" name="צורה חופשית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4" name="צורה חופשית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5" name="צורה חופשית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6" name="צורה חופשית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7" name="צורה חופשית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8" name="צורה חופשית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99" name="צורה חופשית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0" name="צורה חופשית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1" name="צורה חופשית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2" name="צורה חופשית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3" name="צורה חופשית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4" name="צורה חופשית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5" name="צורה חופשית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6" name="צורה חופשית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7" name="צורה חופשית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8" name="צורה חופשית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09" name="צורה חופשית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0" name="צורה חופשית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1" name="צורה חופשית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2" name="צורה חופשית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3" name="צורה חופשית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4" name="צורה חופשית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5" name="צורה חופשית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6" name="צורה חופשית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7" name="צורה חופשית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8" name="צורה חופשית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9" name="צורה חופשית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0" name="צורה חופשית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1" name="צורה חופשית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2" name="צורה חופשית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3" name="צורה חופשית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4" name="צורה חופשית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5" name="צורה חופשית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6" name="צורה חופשית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7" name="צורה חופשית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8" name="צורה חופשית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9" name="צורה חופשית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0" name="צורה חופשית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1" name="צורה חופשית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2" name="צורה חופשית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3" name="צורה חופשית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4" name="צורה חופשית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5" name="צורה חופשית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6" name="צורה חופשית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7" name="צורה חופשית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8" name="צורה חופשית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9" name="צורה חופשית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0" name="צורה חופשית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1" name="צורה חופשית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2" name="צורה חופשית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3" name="צורה חופשית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4" name="צורה חופשית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5" name="צורה חופשית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6" name="צורה חופשית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7" name="צורה חופשית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8" name="צורה חופשית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9" name="צורה חופשית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0" name="צורה חופשית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1" name="צורה חופשית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2" name="צורה חופשית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3" name="צורה חופשית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4" name="צורה חופשית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5" name="צורה חופשית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6" name="צורה חופשית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7" name="צורה חופשית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8" name="צורה חופשית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9" name="צורה חופשית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260" name="קבוצה 50"/>
          <p:cNvGrpSpPr>
            <a:grpSpLocks noChangeAspect="1"/>
          </p:cNvGrpSpPr>
          <p:nvPr/>
        </p:nvGrpSpPr>
        <p:grpSpPr bwMode="auto">
          <a:xfrm flipH="1">
            <a:off x="192972" y="2438400"/>
            <a:ext cx="1485016" cy="2195929"/>
            <a:chOff x="3369" y="1563"/>
            <a:chExt cx="940" cy="1390"/>
          </a:xfrm>
        </p:grpSpPr>
        <p:sp>
          <p:nvSpPr>
            <p:cNvPr id="261" name="צורה חופשית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2" name="צורה חופשית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3" name="צורה חופשית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4" name="צורה חופשית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5" name="צורה חופשית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6" name="צורה חופשית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7" name="צורה חופשית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8" name="צורה חופשית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69" name="צורה חופשית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0" name="צורה חופשית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1" name="צורה חופשית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2" name="צורה חופשית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3" name="צורה חופשית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sp>
          <p:nvSpPr>
            <p:cNvPr id="274" name="צורה חופשית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5" name="צורה חופשית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6" name="צורה חופשית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7" name="צורה חופשית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sp>
          <p:nvSpPr>
            <p:cNvPr id="278" name="צורה חופשית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79" name="צורה חופשית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0" name="צורה חופשית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1" name="צורה חופשית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2" name="צורה חופשית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3" name="צורה חופשית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4" name="צורה חופשית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85" name="צורה חופשית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86" name="צורה חופשית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7" name="צורה חופשית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8" name="צורה חופשית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289" name="קבוצה 5"/>
          <p:cNvGrpSpPr>
            <a:grpSpLocks noChangeAspect="1"/>
          </p:cNvGrpSpPr>
          <p:nvPr/>
        </p:nvGrpSpPr>
        <p:grpSpPr bwMode="auto">
          <a:xfrm flipH="1">
            <a:off x="1764366" y="2988645"/>
            <a:ext cx="2439575" cy="3074765"/>
            <a:chOff x="2968" y="1107"/>
            <a:chExt cx="1736" cy="2188"/>
          </a:xfrm>
        </p:grpSpPr>
        <p:sp>
          <p:nvSpPr>
            <p:cNvPr id="290" name="צורה חופשית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1" name="אליפסה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2" name="צורה חופשית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3" name="צורה חופשית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4" name="צורה חופשית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5" name="צורה חופשית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6" name="צורה חופשית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7" name="צורה חופשית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8" name="צורה חופשית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9" name="צורה חופשית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0" name="צורה חופשית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1" name="צורה חופשית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2" name="צורה חופשית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3" name="צורה חופשית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4" name="צורה חופשית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5" name="צורה חופשית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6" name="צורה חופשית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7" name="צורה חופשית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8" name="צורה חופשית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9" name="צורה חופשית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310" name="צורה חופשית 52"/>
          <p:cNvSpPr>
            <a:spLocks/>
          </p:cNvSpPr>
          <p:nvPr/>
        </p:nvSpPr>
        <p:spPr bwMode="auto">
          <a:xfrm flipH="1">
            <a:off x="1028325"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p:spPr>
        <p:txBody>
          <a:bodyPr vert="horz" wrap="square" lIns="91440" tIns="45720" rIns="91440" bIns="45720" numCol="1" rtlCol="1" anchor="t" anchorCtr="0" compatLnSpc="1">
            <a:prstTxWarp prst="textNoShape">
              <a:avLst/>
            </a:prstTxWarp>
          </a:bodyPr>
          <a:lstStyle/>
          <a:p>
            <a:pPr algn="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nvGrpSpPr>
          <p:cNvPr id="311" name="קבוצה 29"/>
          <p:cNvGrpSpPr>
            <a:grpSpLocks noChangeAspect="1"/>
          </p:cNvGrpSpPr>
          <p:nvPr/>
        </p:nvGrpSpPr>
        <p:grpSpPr bwMode="auto">
          <a:xfrm>
            <a:off x="1588" y="4800600"/>
            <a:ext cx="2998875" cy="2083312"/>
            <a:chOff x="2481" y="1188"/>
            <a:chExt cx="2735" cy="1900"/>
          </a:xfrm>
        </p:grpSpPr>
        <p:sp>
          <p:nvSpPr>
            <p:cNvPr id="312" name="צורה חופשית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3" name="צורה חופשית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4" name="צורה חופשית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5" name="צורה חופשית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6" name="צורה חופשית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7" name="צורה חופשית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8" name="צורה חופשית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9" name="צורה חופשית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0" name="צורה חופשית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1" name="צורה חופשית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2" name="צורה חופשית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3" name="צורה חופשית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4" name="צורה חופשית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5" name="צורה חופשית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6" name="צורה חופשית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7" name="צורה חופשית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8" name="צורה חופשית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9" name="צורה חופשית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0" name="צורה חופשית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1" name="צורה חופשית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2" name="צורה חופשית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3" name="צורה חופשית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4" name="צורה חופשית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5" name="צורה חופשית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6" name="צורה חופשית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7" name="צורה חופשית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8" name="צורה חופשית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9" name="צורה חופשית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0" name="צורה חופשית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1" name="צורה חופשית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2" name="צורה חופשית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3" name="צורה חופשית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4" name="צורה חופשית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5" name="צורה חופשית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6" name="צורה חופשית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47" name="צורה חופשית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48" name="קבוצה 347"/>
          <p:cNvGrpSpPr/>
          <p:nvPr/>
        </p:nvGrpSpPr>
        <p:grpSpPr>
          <a:xfrm flipH="1">
            <a:off x="7807178" y="3799401"/>
            <a:ext cx="4386410" cy="3084511"/>
            <a:chOff x="-1588" y="4419600"/>
            <a:chExt cx="3504440" cy="2464312"/>
          </a:xfrm>
        </p:grpSpPr>
        <p:grpSp>
          <p:nvGrpSpPr>
            <p:cNvPr id="349" name="קבוצה 156"/>
            <p:cNvGrpSpPr>
              <a:grpSpLocks noChangeAspect="1"/>
            </p:cNvGrpSpPr>
            <p:nvPr/>
          </p:nvGrpSpPr>
          <p:grpSpPr bwMode="auto">
            <a:xfrm>
              <a:off x="-321" y="4419600"/>
              <a:ext cx="2827754" cy="2458133"/>
              <a:chOff x="437" y="-367"/>
              <a:chExt cx="5799" cy="5041"/>
            </a:xfrm>
          </p:grpSpPr>
          <p:sp>
            <p:nvSpPr>
              <p:cNvPr id="375" name="צורה חופשית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6" name="צורה חופשית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7" name="צורה חופשית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8" name="צורה חופשית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9" name="צורה חופשית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0" name="צורה חופשית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1" name="צורה חופשית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2" name="צורה חופשית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3" name="צורה חופשית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4" name="צורה חופשית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5" name="צורה חופשית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6" name="צורה חופשית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7" name="צורה חופשית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8" name="צורה חופשית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9" name="צורה חופשית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0" name="צורה חופשית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1" name="צורה חופשית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2" name="צורה חופשית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3" name="צורה חופשית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4" name="צורה חופשית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5" name="צורה חופשית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6" name="צורה חופשית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7" name="צורה חופשית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8" name="צורה חופשית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9" name="צורה חופשית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0" name="צורה חופשית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1" name="צורה חופשית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2" name="צורה חופשית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3" name="צורה חופשית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4" name="צורה חופשית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5" name="צורה חופשית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6" name="צורה חופשית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7" name="צורה חופשית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8" name="צורה חופשית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9" name="צורה חופשית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0" name="צורה חופשית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1" name="צורה חופשית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2" name="צורה חופשית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3" name="צורה חופשית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4" name="צורה חופשית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5" name="צורה חופשית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6" name="צורה חופשית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7" name="צורה חופשית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8" name="צורה חופשית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9" name="צורה חופשית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0" name="צורה חופשית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1" name="צורה חופשית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50" name="קבוצה 349"/>
            <p:cNvGrpSpPr/>
            <p:nvPr/>
          </p:nvGrpSpPr>
          <p:grpSpPr>
            <a:xfrm flipH="1">
              <a:off x="2055224" y="5313306"/>
              <a:ext cx="1134584" cy="955223"/>
              <a:chOff x="3900133" y="5425719"/>
              <a:chExt cx="1778554" cy="1449268"/>
            </a:xfrm>
          </p:grpSpPr>
          <p:sp>
            <p:nvSpPr>
              <p:cNvPr id="366" name="צורה חופשית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7" name="צורה חופשית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8" name="צורה חופשית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9" name="צורה חופשית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0" name="צורה חופשית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1" name="צורה חופשית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2" name="צורה חופשית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3" name="צורה חופשית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4" name="צורה חופשית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51" name="קבוצה 350"/>
            <p:cNvGrpSpPr/>
            <p:nvPr/>
          </p:nvGrpSpPr>
          <p:grpSpPr>
            <a:xfrm>
              <a:off x="-1588" y="5362669"/>
              <a:ext cx="1522208" cy="1521243"/>
              <a:chOff x="-1588" y="5362669"/>
              <a:chExt cx="1522208" cy="1521243"/>
            </a:xfrm>
          </p:grpSpPr>
          <p:sp>
            <p:nvSpPr>
              <p:cNvPr id="359" name="צורה חופשית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0" name="צורה חופשית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1" name="צורה חופשית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2" name="צורה חופשית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3" name="צורה חופשית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4" name="צורה חופשית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5" name="צורה חופשית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52" name="קבוצה 351"/>
            <p:cNvGrpSpPr/>
            <p:nvPr/>
          </p:nvGrpSpPr>
          <p:grpSpPr>
            <a:xfrm>
              <a:off x="1808901" y="5856153"/>
              <a:ext cx="1693951" cy="1019100"/>
              <a:chOff x="1623186" y="-214403"/>
              <a:chExt cx="1171187" cy="716005"/>
            </a:xfrm>
          </p:grpSpPr>
          <p:sp>
            <p:nvSpPr>
              <p:cNvPr id="353" name="צורה חופשית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4" name="צורה חופשית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5" name="צורה חופשית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6" name="צורה חופשית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7" name="צורה חופשית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58" name="צורה חופשית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grpSp>
        <p:nvGrpSpPr>
          <p:cNvPr id="422" name="קבוצה 52"/>
          <p:cNvGrpSpPr>
            <a:grpSpLocks noChangeAspect="1"/>
          </p:cNvGrpSpPr>
          <p:nvPr/>
        </p:nvGrpSpPr>
        <p:grpSpPr bwMode="auto">
          <a:xfrm rot="1651836" flipH="1">
            <a:off x="10929856" y="506291"/>
            <a:ext cx="892898" cy="1021771"/>
            <a:chOff x="4634" y="754"/>
            <a:chExt cx="1164" cy="1332"/>
          </a:xfrm>
        </p:grpSpPr>
        <p:sp>
          <p:nvSpPr>
            <p:cNvPr id="423" name="צורה חופשית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4" name="צורה חופשית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5" name="צורה חופשית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6" name="צורה חופשית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7" name="צורה חופשית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8" name="צורה חופשית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9" name="צורה חופשית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0" name="צורה חופשית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431" name="קבוצה 52"/>
          <p:cNvGrpSpPr>
            <a:grpSpLocks noChangeAspect="1"/>
          </p:cNvGrpSpPr>
          <p:nvPr/>
        </p:nvGrpSpPr>
        <p:grpSpPr bwMode="auto">
          <a:xfrm rot="15774554" flipH="1">
            <a:off x="148069" y="394369"/>
            <a:ext cx="408172" cy="467084"/>
            <a:chOff x="4634" y="754"/>
            <a:chExt cx="1164" cy="1332"/>
          </a:xfrm>
        </p:grpSpPr>
        <p:sp>
          <p:nvSpPr>
            <p:cNvPr id="432" name="צורה חופשית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3" name="צורה חופשית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4" name="צורה חופשית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5" name="צורה חופשית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6" name="צורה חופשית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7" name="צורה חופשית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8" name="צורה חופשית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39" name="צורה חופשית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440" name="קבוצה 66"/>
          <p:cNvGrpSpPr>
            <a:grpSpLocks noChangeAspect="1"/>
          </p:cNvGrpSpPr>
          <p:nvPr/>
        </p:nvGrpSpPr>
        <p:grpSpPr bwMode="auto">
          <a:xfrm flipH="1">
            <a:off x="11780389" y="3048994"/>
            <a:ext cx="388175" cy="364678"/>
            <a:chOff x="3636" y="1964"/>
            <a:chExt cx="413" cy="388"/>
          </a:xfrm>
        </p:grpSpPr>
        <p:sp>
          <p:nvSpPr>
            <p:cNvPr id="441" name="צורה חופשית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2" name="צורה חופשית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3" name="צורה חופשית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4" name="צורה חופשית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5" name="צורה חופשית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6" name="צורה חופשית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7" name="צורה חופשית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48" name="צורה חופשית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2" name="כותרת 1"/>
          <p:cNvSpPr>
            <a:spLocks noGrp="1"/>
          </p:cNvSpPr>
          <p:nvPr>
            <p:ph type="title"/>
          </p:nvPr>
        </p:nvSpPr>
        <p:spPr>
          <a:xfrm flipH="1">
            <a:off x="4098544" y="828876"/>
            <a:ext cx="6058552" cy="3507549"/>
          </a:xfrm>
        </p:spPr>
        <p:txBody>
          <a:bodyPr rtlCol="1" anchor="ctr">
            <a:normAutofit/>
          </a:bodyPr>
          <a:lstStyle>
            <a:lvl1pPr algn="ctr" rtl="1">
              <a:defRPr sz="6000">
                <a:latin typeface="Tahoma" panose="020B0604030504040204" pitchFamily="34" charset="0"/>
                <a:ea typeface="Tahoma" panose="020B0604030504040204" pitchFamily="34" charset="0"/>
                <a:cs typeface="Tahoma" panose="020B0604030504040204" pitchFamily="34" charset="0"/>
              </a:defRPr>
            </a:lvl1pPr>
          </a:lstStyle>
          <a:p>
            <a:pPr rtl="1"/>
            <a:r>
              <a:rPr lang="he-IL" noProof="0"/>
              <a:t>לחץ כדי לערוך סגנון כותרת של תבנית בסיס</a:t>
            </a:r>
            <a:endParaRPr lang="he-IL" noProof="0" dirty="0"/>
          </a:p>
        </p:txBody>
      </p:sp>
      <p:sp>
        <p:nvSpPr>
          <p:cNvPr id="4" name="מציין מיקום של כותרת תחתונה 3"/>
          <p:cNvSpPr>
            <a:spLocks noGrp="1"/>
          </p:cNvSpPr>
          <p:nvPr>
            <p:ph type="ftr" sz="quarter" idx="11"/>
          </p:nvPr>
        </p:nvSpPr>
        <p:spPr>
          <a:xfrm flipH="1">
            <a:off x="3691128" y="6601968"/>
            <a:ext cx="6978460" cy="237744"/>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r>
              <a:rPr lang="he-IL" noProof="0" dirty="0"/>
              <a:t>הוסף כותרת תחתונה</a:t>
            </a:r>
          </a:p>
        </p:txBody>
      </p:sp>
      <p:sp>
        <p:nvSpPr>
          <p:cNvPr id="3" name="מציין מיקום של תאריך 2"/>
          <p:cNvSpPr>
            <a:spLocks noGrp="1"/>
          </p:cNvSpPr>
          <p:nvPr>
            <p:ph type="dt" sz="half" idx="10"/>
          </p:nvPr>
        </p:nvSpPr>
        <p:spPr>
          <a:xfrm flipH="1">
            <a:off x="2253026" y="6601968"/>
            <a:ext cx="1063198" cy="193933"/>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0071E213-2F3B-43D1-BA49-1E073F38D27D}" type="datetime1">
              <a:rPr lang="he-IL" noProof="0" smtClean="0"/>
              <a:pPr/>
              <a:t>כ"ה/חשון/תשפ"ב</a:t>
            </a:fld>
            <a:endParaRPr lang="he-IL" noProof="0" dirty="0"/>
          </a:p>
        </p:txBody>
      </p:sp>
      <p:sp>
        <p:nvSpPr>
          <p:cNvPr id="5" name="מציין מיקום של מספר שקופית 4"/>
          <p:cNvSpPr>
            <a:spLocks noGrp="1"/>
          </p:cNvSpPr>
          <p:nvPr>
            <p:ph type="sldNum" sz="quarter" idx="12"/>
          </p:nvPr>
        </p:nvSpPr>
        <p:spPr>
          <a:xfrm flipH="1">
            <a:off x="1528572" y="6601968"/>
            <a:ext cx="640080" cy="237744"/>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fld id="{CA8D9AD5-F248-4919-864A-CFD76CC027D6}" type="slidenum">
              <a:rPr lang="he-IL" noProof="0" smtClean="0"/>
              <a:pPr/>
              <a:t>‹#›</a:t>
            </a:fld>
            <a:endParaRPr lang="he-IL" noProof="0"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3" name="מציין מיקום של כותרת תחתונה 2"/>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2" name="מציין מיקום של תאריך 1"/>
          <p:cNvSpPr>
            <a:spLocks noGrp="1"/>
          </p:cNvSpPr>
          <p:nvPr>
            <p:ph type="dt" sz="half" idx="10"/>
          </p:nvPr>
        </p:nvSpPr>
        <p:spPr>
          <a:xfrm flipH="1">
            <a:off x="2253026" y="6601968"/>
            <a:ext cx="1063198" cy="193933"/>
          </a:xfrm>
        </p:spPr>
        <p:txBody>
          <a:bodyPr rtlCol="1"/>
          <a:lstStyle>
            <a:lvl1pPr algn="l" rtl="1">
              <a:defRPr/>
            </a:lvl1pPr>
          </a:lstStyle>
          <a:p>
            <a:fld id="{3E4298DF-D86A-4DC5-84C7-85A86B33434F}" type="datetime1">
              <a:rPr lang="he-IL" smtClean="0"/>
              <a:pPr/>
              <a:t>כ"ה/חשון/תשפ"ב</a:t>
            </a:fld>
            <a:endParaRPr lang="he-IL" dirty="0"/>
          </a:p>
        </p:txBody>
      </p:sp>
      <p:sp>
        <p:nvSpPr>
          <p:cNvPr id="4" name="מציין מיקום של מספר שקופית 3"/>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smtClean="0"/>
              <a:pPr/>
              <a:t>‹#›</a:t>
            </a:fld>
            <a:endParaRPr lang="he-IL"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7985760" y="1188720"/>
            <a:ext cx="3108960" cy="2286000"/>
          </a:xfrm>
        </p:spPr>
        <p:txBody>
          <a:bodyPr rtlCol="1" anchor="b">
            <a:normAutofit/>
          </a:bodyPr>
          <a:lstStyle>
            <a:lvl1pPr algn="r" rtl="1">
              <a:defRPr sz="3400" b="0"/>
            </a:lvl1pPr>
          </a:lstStyle>
          <a:p>
            <a:pPr rtl="1"/>
            <a:r>
              <a:rPr lang="he-IL" noProof="0"/>
              <a:t>לחץ כדי לערוך סגנון כותרת של תבנית בסיס</a:t>
            </a:r>
            <a:endParaRPr lang="he-IL" noProof="0" dirty="0"/>
          </a:p>
        </p:txBody>
      </p:sp>
      <p:sp>
        <p:nvSpPr>
          <p:cNvPr id="3" name="מציין מיקום תוכן 2"/>
          <p:cNvSpPr>
            <a:spLocks noGrp="1"/>
          </p:cNvSpPr>
          <p:nvPr>
            <p:ph idx="1"/>
          </p:nvPr>
        </p:nvSpPr>
        <p:spPr>
          <a:xfrm flipH="1">
            <a:off x="1036320" y="457200"/>
            <a:ext cx="6675120" cy="5943600"/>
          </a:xfrm>
        </p:spPr>
        <p:txBody>
          <a:bodyPr rtlCol="1">
            <a:normAutofit/>
          </a:bodyPr>
          <a:lstStyle>
            <a:lvl1pPr algn="r" rtl="1">
              <a:defRPr sz="2000"/>
            </a:lvl1pPr>
            <a:lvl2pPr algn="r" rtl="1">
              <a:defRPr sz="1800"/>
            </a:lvl2pPr>
            <a:lvl3pPr algn="r" rtl="1">
              <a:defRPr sz="16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IL"/>
              <a:t>ערוך סגנונות טקסט של תבנית בסיס</a:t>
            </a:r>
          </a:p>
          <a:p>
            <a:pPr lvl="1" rtl="1"/>
            <a:r>
              <a:rPr lang="he-IL"/>
              <a:t>רמה שניה</a:t>
            </a:r>
          </a:p>
          <a:p>
            <a:pPr lvl="2" rtl="1"/>
            <a:r>
              <a:rPr lang="he-IL"/>
              <a:t>רמה שלישית</a:t>
            </a:r>
          </a:p>
          <a:p>
            <a:pPr lvl="3" rtl="1"/>
            <a:r>
              <a:rPr lang="he-IL"/>
              <a:t>רמה רביעית</a:t>
            </a:r>
          </a:p>
          <a:p>
            <a:pPr lvl="4" rtl="1"/>
            <a:r>
              <a:rPr lang="he-IL"/>
              <a:t>רמה חמישית</a:t>
            </a:r>
            <a:endParaRPr lang="he-IL" noProof="0" dirty="0"/>
          </a:p>
        </p:txBody>
      </p:sp>
      <p:sp>
        <p:nvSpPr>
          <p:cNvPr id="4" name="מציין מיקום טקסט 3"/>
          <p:cNvSpPr>
            <a:spLocks noGrp="1"/>
          </p:cNvSpPr>
          <p:nvPr>
            <p:ph type="body" sz="half" idx="2"/>
          </p:nvPr>
        </p:nvSpPr>
        <p:spPr>
          <a:xfrm flipH="1">
            <a:off x="7985760" y="3474720"/>
            <a:ext cx="3108960" cy="1371600"/>
          </a:xfrm>
        </p:spPr>
        <p:txBody>
          <a:bodyPr rtlCol="1">
            <a:normAutofit/>
          </a:bodyPr>
          <a:lstStyle>
            <a:lvl1pPr marL="0" indent="0" algn="r" rtl="1">
              <a:spcBef>
                <a:spcPts val="1200"/>
              </a:spcBef>
              <a:buNone/>
              <a:defRPr sz="1600"/>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ערוך סגנונות טקסט של תבנית בסיס</a:t>
            </a:r>
          </a:p>
        </p:txBody>
      </p:sp>
      <p:sp>
        <p:nvSpPr>
          <p:cNvPr id="6" name="מציין מיקום של כותרת תחתונה 5"/>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5" name="מציין מיקום של תאריך 4"/>
          <p:cNvSpPr>
            <a:spLocks noGrp="1"/>
          </p:cNvSpPr>
          <p:nvPr>
            <p:ph type="dt" sz="half" idx="10"/>
          </p:nvPr>
        </p:nvSpPr>
        <p:spPr>
          <a:xfrm flipH="1">
            <a:off x="2253026" y="6601968"/>
            <a:ext cx="1063198" cy="193933"/>
          </a:xfrm>
        </p:spPr>
        <p:txBody>
          <a:bodyPr rtlCol="1"/>
          <a:lstStyle>
            <a:lvl1pPr algn="l" rtl="1">
              <a:defRPr/>
            </a:lvl1pPr>
          </a:lstStyle>
          <a:p>
            <a:fld id="{FC61411E-577A-4CCF-8932-2137FFB45391}" type="datetime1">
              <a:rPr lang="he-IL" smtClean="0"/>
              <a:pPr/>
              <a:t>כ"ה/חשון/תשפ"ב</a:t>
            </a:fld>
            <a:endParaRPr lang="he-IL" dirty="0"/>
          </a:p>
        </p:txBody>
      </p:sp>
      <p:sp>
        <p:nvSpPr>
          <p:cNvPr id="7" name="מציין מיקום של מספר שקופית 6"/>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smtClean="0"/>
              <a:pPr/>
              <a:t>‹#›</a:t>
            </a:fld>
            <a:endParaRPr lang="he-IL"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7985760" y="1188720"/>
            <a:ext cx="3108960" cy="2286000"/>
          </a:xfrm>
        </p:spPr>
        <p:txBody>
          <a:bodyPr rtlCol="1" anchor="b">
            <a:normAutofit/>
          </a:bodyPr>
          <a:lstStyle>
            <a:lvl1pPr algn="r" rtl="1">
              <a:defRPr sz="3400" b="0"/>
            </a:lvl1pPr>
          </a:lstStyle>
          <a:p>
            <a:pPr rtl="1"/>
            <a:r>
              <a:rPr lang="he-IL" noProof="0"/>
              <a:t>לחץ כדי לערוך סגנון כותרת של תבנית בסיס</a:t>
            </a:r>
            <a:endParaRPr lang="he-IL" noProof="0" dirty="0"/>
          </a:p>
        </p:txBody>
      </p:sp>
      <p:sp>
        <p:nvSpPr>
          <p:cNvPr id="3" name="מציין מיקום של תמונה 2" descr="מציין מיקום ריק להוספת תמונה. לחץ על מציין המיקום ובחר את התמונה שברצונך להוסיף"/>
          <p:cNvSpPr>
            <a:spLocks noGrp="1"/>
          </p:cNvSpPr>
          <p:nvPr>
            <p:ph type="pic" idx="1"/>
          </p:nvPr>
        </p:nvSpPr>
        <p:spPr>
          <a:xfrm flipH="1">
            <a:off x="1036320" y="457200"/>
            <a:ext cx="6675120" cy="5943600"/>
          </a:xfrm>
          <a:solidFill>
            <a:schemeClr val="bg1">
              <a:lumMod val="95000"/>
            </a:schemeClr>
          </a:solidFill>
        </p:spPr>
        <p:txBody>
          <a:bodyPr rtlCol="1">
            <a:normAutofit/>
          </a:bodyPr>
          <a:lstStyle>
            <a:lvl1pPr marL="0" indent="0" algn="ctr" rtl="1">
              <a:buNone/>
              <a:defRPr sz="2000">
                <a:solidFill>
                  <a:schemeClr val="tx1"/>
                </a:solidFill>
              </a:defRPr>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he-IL" noProof="0"/>
              <a:t>לחץ על הסמל כדי להוסיף תמונה</a:t>
            </a:r>
            <a:endParaRPr lang="he-IL" noProof="0" dirty="0"/>
          </a:p>
        </p:txBody>
      </p:sp>
      <p:sp>
        <p:nvSpPr>
          <p:cNvPr id="4" name="מציין מיקום טקסט 3"/>
          <p:cNvSpPr>
            <a:spLocks noGrp="1"/>
          </p:cNvSpPr>
          <p:nvPr>
            <p:ph type="body" sz="half" idx="2"/>
          </p:nvPr>
        </p:nvSpPr>
        <p:spPr>
          <a:xfrm flipH="1">
            <a:off x="7985760" y="3474720"/>
            <a:ext cx="3108960" cy="1371600"/>
          </a:xfrm>
        </p:spPr>
        <p:txBody>
          <a:bodyPr rtlCol="1">
            <a:normAutofit/>
          </a:bodyPr>
          <a:lstStyle>
            <a:lvl1pPr marL="0" indent="0" algn="r" rtl="1">
              <a:spcBef>
                <a:spcPts val="1200"/>
              </a:spcBef>
              <a:buNone/>
              <a:defRPr sz="1600"/>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ערוך סגנונות טקסט של תבנית בסיס</a:t>
            </a:r>
          </a:p>
        </p:txBody>
      </p:sp>
      <p:sp>
        <p:nvSpPr>
          <p:cNvPr id="6" name="מציין מיקום של כותרת תחתונה 5"/>
          <p:cNvSpPr>
            <a:spLocks noGrp="1"/>
          </p:cNvSpPr>
          <p:nvPr>
            <p:ph type="ftr" sz="quarter" idx="11"/>
          </p:nvPr>
        </p:nvSpPr>
        <p:spPr>
          <a:xfrm flipH="1">
            <a:off x="3691128" y="6601968"/>
            <a:ext cx="6978460" cy="237744"/>
          </a:xfrm>
        </p:spPr>
        <p:txBody>
          <a:bodyPr rtlCol="1"/>
          <a:lstStyle>
            <a:lvl1pPr algn="r" rtl="1">
              <a:defRPr/>
            </a:lvl1pPr>
          </a:lstStyle>
          <a:p>
            <a:pPr rtl="1"/>
            <a:r>
              <a:rPr lang="he-IL" noProof="0" dirty="0"/>
              <a:t>הוסף כותרת תחתונה</a:t>
            </a:r>
          </a:p>
        </p:txBody>
      </p:sp>
      <p:sp>
        <p:nvSpPr>
          <p:cNvPr id="5" name="מציין מיקום של תאריך 4"/>
          <p:cNvSpPr>
            <a:spLocks noGrp="1"/>
          </p:cNvSpPr>
          <p:nvPr>
            <p:ph type="dt" sz="half" idx="10"/>
          </p:nvPr>
        </p:nvSpPr>
        <p:spPr>
          <a:xfrm flipH="1">
            <a:off x="2253026" y="6601968"/>
            <a:ext cx="1063198" cy="193933"/>
          </a:xfrm>
        </p:spPr>
        <p:txBody>
          <a:bodyPr rtlCol="1"/>
          <a:lstStyle>
            <a:lvl1pPr algn="l" rtl="1">
              <a:defRPr/>
            </a:lvl1pPr>
          </a:lstStyle>
          <a:p>
            <a:fld id="{D2323BE0-8065-4112-8451-166CE615CBFE}" type="datetime1">
              <a:rPr lang="he-IL" smtClean="0"/>
              <a:pPr/>
              <a:t>כ"ה/חשון/תשפ"ב</a:t>
            </a:fld>
            <a:endParaRPr lang="he-IL" dirty="0"/>
          </a:p>
        </p:txBody>
      </p:sp>
      <p:sp>
        <p:nvSpPr>
          <p:cNvPr id="7" name="מציין מיקום של מספר שקופית 6"/>
          <p:cNvSpPr>
            <a:spLocks noGrp="1"/>
          </p:cNvSpPr>
          <p:nvPr>
            <p:ph type="sldNum" sz="quarter" idx="12"/>
          </p:nvPr>
        </p:nvSpPr>
        <p:spPr>
          <a:xfrm flipH="1">
            <a:off x="1528572" y="6601968"/>
            <a:ext cx="640080" cy="237744"/>
          </a:xfrm>
        </p:spPr>
        <p:txBody>
          <a:bodyPr rtlCol="1"/>
          <a:lstStyle>
            <a:lvl1pPr algn="l" rtl="1">
              <a:defRPr/>
            </a:lvl1pPr>
          </a:lstStyle>
          <a:p>
            <a:fld id="{CA8D9AD5-F248-4919-864A-CFD76CC027D6}" type="slidenum">
              <a:rPr lang="he-IL" smtClean="0"/>
              <a:pPr/>
              <a:t>‹#›</a:t>
            </a:fld>
            <a:endParaRPr lang="he-IL"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צורה חופשית 50"/>
          <p:cNvSpPr>
            <a:spLocks/>
          </p:cNvSpPr>
          <p:nvPr/>
        </p:nvSpPr>
        <p:spPr bwMode="auto">
          <a:xfrm flipH="1">
            <a:off x="1829"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8" name="צורה חופשית 51"/>
          <p:cNvSpPr>
            <a:spLocks/>
          </p:cNvSpPr>
          <p:nvPr/>
        </p:nvSpPr>
        <p:spPr bwMode="auto">
          <a:xfrm flipH="1">
            <a:off x="776849"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9" name="צורה חופשית 51"/>
          <p:cNvSpPr>
            <a:spLocks/>
          </p:cNvSpPr>
          <p:nvPr/>
        </p:nvSpPr>
        <p:spPr bwMode="auto">
          <a:xfrm flipH="1">
            <a:off x="790598"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nvGrpSpPr>
          <p:cNvPr id="10" name="קבוצה 66"/>
          <p:cNvGrpSpPr>
            <a:grpSpLocks noChangeAspect="1"/>
          </p:cNvGrpSpPr>
          <p:nvPr/>
        </p:nvGrpSpPr>
        <p:grpSpPr bwMode="auto">
          <a:xfrm flipH="1">
            <a:off x="117668" y="947576"/>
            <a:ext cx="426645" cy="400819"/>
            <a:chOff x="3636" y="1964"/>
            <a:chExt cx="413" cy="388"/>
          </a:xfrm>
        </p:grpSpPr>
        <p:sp>
          <p:nvSpPr>
            <p:cNvPr id="11" name="צורה חופשית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2" name="צורה חופשית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3" name="צורה חופשית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4" name="צורה חופשית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5" name="צורה חופשית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6" name="צורה חופשית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7" name="צורה חופשית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18" name="צורה חופשית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9" name="קבוצה 18"/>
          <p:cNvGrpSpPr/>
          <p:nvPr/>
        </p:nvGrpSpPr>
        <p:grpSpPr>
          <a:xfrm flipH="1">
            <a:off x="7603" y="6212029"/>
            <a:ext cx="875471" cy="645972"/>
            <a:chOff x="7344986" y="5566058"/>
            <a:chExt cx="1750940" cy="1291943"/>
          </a:xfrm>
        </p:grpSpPr>
        <p:sp>
          <p:nvSpPr>
            <p:cNvPr id="20" name="צורה חופשית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1" name="צורה חופשית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2" name="צורה חופשית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3" name="צורה חופשית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4" name="צורה חופשית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5" name="צורה חופשית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26" name="קבוצה 5"/>
          <p:cNvGrpSpPr>
            <a:grpSpLocks noChangeAspect="1"/>
          </p:cNvGrpSpPr>
          <p:nvPr/>
        </p:nvGrpSpPr>
        <p:grpSpPr bwMode="auto">
          <a:xfrm flipH="1">
            <a:off x="11592331" y="2873890"/>
            <a:ext cx="597228" cy="789302"/>
            <a:chOff x="2121" y="1060"/>
            <a:chExt cx="597" cy="789"/>
          </a:xfrm>
        </p:grpSpPr>
        <p:sp>
          <p:nvSpPr>
            <p:cNvPr id="27" name="צורה חופשית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8" name="צורה חופשית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29" name="צורה חופשית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0" name="צורה חופשית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1" name="צורה חופשית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2" name="צורה חופשית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3" name="צורה חופשית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4" name="קבוצה 16"/>
          <p:cNvGrpSpPr>
            <a:grpSpLocks noChangeAspect="1"/>
          </p:cNvGrpSpPr>
          <p:nvPr/>
        </p:nvGrpSpPr>
        <p:grpSpPr bwMode="auto">
          <a:xfrm flipH="1">
            <a:off x="10669588" y="-13010"/>
            <a:ext cx="1382907" cy="804244"/>
            <a:chOff x="1922" y="1129"/>
            <a:chExt cx="987" cy="574"/>
          </a:xfrm>
        </p:grpSpPr>
        <p:sp>
          <p:nvSpPr>
            <p:cNvPr id="35" name="צורה חופשית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6" name="צורה חופשית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7" name="צורה חופשית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8" name="צורה חופשית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39" name="צורה חופשית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0" name="צורה חופשית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1" name="צורה חופשית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2" name="צורה חופשית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43" name="קבוצה 28"/>
          <p:cNvGrpSpPr>
            <a:grpSpLocks noChangeAspect="1"/>
          </p:cNvGrpSpPr>
          <p:nvPr/>
        </p:nvGrpSpPr>
        <p:grpSpPr bwMode="auto">
          <a:xfrm flipH="1">
            <a:off x="11504147" y="5007562"/>
            <a:ext cx="687853" cy="1147722"/>
            <a:chOff x="1901" y="2020"/>
            <a:chExt cx="1059" cy="1767"/>
          </a:xfrm>
        </p:grpSpPr>
        <p:sp>
          <p:nvSpPr>
            <p:cNvPr id="44" name="צורה חופשית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5" name="צורה חופשית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6" name="צורה חופשית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7" name="צורה חופשית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8" name="צורה חופשית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49" name="צורה חופשית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0" name="צורה חופשית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1" name="צורה חופשית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2" name="קבוצה 52"/>
          <p:cNvGrpSpPr>
            <a:grpSpLocks noChangeAspect="1"/>
          </p:cNvGrpSpPr>
          <p:nvPr/>
        </p:nvGrpSpPr>
        <p:grpSpPr bwMode="auto">
          <a:xfrm rot="1651836" flipH="1">
            <a:off x="373682" y="105148"/>
            <a:ext cx="675071" cy="772505"/>
            <a:chOff x="4634" y="754"/>
            <a:chExt cx="1164" cy="1332"/>
          </a:xfrm>
        </p:grpSpPr>
        <p:sp>
          <p:nvSpPr>
            <p:cNvPr id="53" name="צורה חופשית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4" name="צורה חופשית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5" name="צורה חופשית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6" name="צורה חופשית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7" name="צורה חופשית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8" name="צורה חופשית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59" name="צורה חופשית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0" name="צורה חופשית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61" name="קבוצה 64"/>
          <p:cNvGrpSpPr>
            <a:grpSpLocks noChangeAspect="1"/>
          </p:cNvGrpSpPr>
          <p:nvPr/>
        </p:nvGrpSpPr>
        <p:grpSpPr bwMode="auto">
          <a:xfrm>
            <a:off x="381093" y="2958792"/>
            <a:ext cx="1028242" cy="1140705"/>
            <a:chOff x="2052" y="995"/>
            <a:chExt cx="768" cy="852"/>
          </a:xfrm>
        </p:grpSpPr>
        <p:sp>
          <p:nvSpPr>
            <p:cNvPr id="62" name="צורה חופשית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3" name="צורה חופשית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4" name="צורה חופשית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5" name="צורה חופשית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6" name="צורה חופשית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7" name="צורה חופשית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8" name="צורה חופשית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sp>
          <p:nvSpPr>
            <p:cNvPr id="69" name="צורה חופשית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1" anchor="t" anchorCtr="0" compatLnSpc="1">
              <a:prstTxWarp prst="textNoShape">
                <a:avLst/>
              </a:prstTxWarp>
            </a:bodyPr>
            <a:lstStyle/>
            <a:p>
              <a:pPr rtl="1"/>
              <a:endParaRPr lang="he-IL" noProof="0" dirty="0">
                <a:latin typeface="Tahoma" panose="020B0604030504040204" pitchFamily="34" charset="0"/>
                <a:ea typeface="Tahoma" panose="020B0604030504040204" pitchFamily="34" charset="0"/>
                <a:cs typeface="Tahoma" panose="020B0604030504040204" pitchFamily="34" charset="0"/>
              </a:endParaRPr>
            </a:p>
          </p:txBody>
        </p:sp>
      </p:grpSp>
      <p:sp>
        <p:nvSpPr>
          <p:cNvPr id="2" name="מציין מיקום של כותרת 1"/>
          <p:cNvSpPr>
            <a:spLocks noGrp="1"/>
          </p:cNvSpPr>
          <p:nvPr>
            <p:ph type="title"/>
          </p:nvPr>
        </p:nvSpPr>
        <p:spPr>
          <a:xfrm flipH="1">
            <a:off x="1534270" y="78910"/>
            <a:ext cx="9133730" cy="1233424"/>
          </a:xfrm>
          <a:prstGeom prst="rect">
            <a:avLst/>
          </a:prstGeom>
        </p:spPr>
        <p:txBody>
          <a:bodyPr vert="horz" lIns="91440" tIns="45720" rIns="91440" bIns="45720" rtlCol="1" anchor="b">
            <a:normAutofit/>
          </a:bodyPr>
          <a:lstStyle/>
          <a:p>
            <a:pPr rtl="1"/>
            <a:r>
              <a:rPr lang="he-IL" noProof="0" dirty="0"/>
              <a:t>לחץ כדי לערוך סגנון כותרת של תבנית בסיס</a:t>
            </a:r>
          </a:p>
        </p:txBody>
      </p:sp>
      <p:sp>
        <p:nvSpPr>
          <p:cNvPr id="3" name="מציין מיקום טקסט 2"/>
          <p:cNvSpPr>
            <a:spLocks noGrp="1"/>
          </p:cNvSpPr>
          <p:nvPr>
            <p:ph type="body" idx="1"/>
          </p:nvPr>
        </p:nvSpPr>
        <p:spPr>
          <a:xfrm flipH="1">
            <a:off x="1528572" y="1485900"/>
            <a:ext cx="9134856" cy="4152901"/>
          </a:xfrm>
          <a:prstGeom prst="rect">
            <a:avLst/>
          </a:prstGeom>
        </p:spPr>
        <p:txBody>
          <a:bodyPr vert="horz" lIns="91440" tIns="45720" rIns="91440" bIns="45720" rtlCol="1">
            <a:normAutofit/>
          </a:bodyPr>
          <a:lstStyle/>
          <a:p>
            <a:pPr lvl="0" rtl="1"/>
            <a:r>
              <a:rPr lang="he-IL" dirty="0"/>
              <a:t>ערוך סגנונות טקסט של תבנית בסיס</a:t>
            </a:r>
            <a:endParaRPr lang="he-IL" noProof="0" dirty="0"/>
          </a:p>
          <a:p>
            <a:pPr lvl="1" rtl="1"/>
            <a:r>
              <a:rPr lang="he-IL" noProof="0" dirty="0"/>
              <a:t>רמה שניה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5" name="מציין מיקום של כותרת תחתונה 4"/>
          <p:cNvSpPr>
            <a:spLocks noGrp="1"/>
          </p:cNvSpPr>
          <p:nvPr>
            <p:ph type="ftr" sz="quarter" idx="3"/>
          </p:nvPr>
        </p:nvSpPr>
        <p:spPr>
          <a:xfrm flipH="1">
            <a:off x="3691128" y="6601968"/>
            <a:ext cx="6978460" cy="237744"/>
          </a:xfrm>
          <a:prstGeom prst="rect">
            <a:avLst/>
          </a:prstGeom>
        </p:spPr>
        <p:txBody>
          <a:bodyPr vert="horz" lIns="91440" tIns="45720" rIns="91440" bIns="45720" rtlCol="1" anchor="ctr"/>
          <a:lstStyle>
            <a:lvl1pPr algn="r" rtl="1">
              <a:defRPr sz="1200" cap="none"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he-IL" noProof="0" dirty="0"/>
              <a:t>הוסף כותרת תחתונה</a:t>
            </a:r>
          </a:p>
        </p:txBody>
      </p:sp>
      <p:sp>
        <p:nvSpPr>
          <p:cNvPr id="4" name="מציין מיקום של תאריך 3"/>
          <p:cNvSpPr>
            <a:spLocks noGrp="1"/>
          </p:cNvSpPr>
          <p:nvPr>
            <p:ph type="dt" sz="half" idx="2"/>
          </p:nvPr>
        </p:nvSpPr>
        <p:spPr>
          <a:xfrm flipH="1">
            <a:off x="2253026" y="6601968"/>
            <a:ext cx="1063198" cy="193933"/>
          </a:xfrm>
          <a:prstGeom prst="rect">
            <a:avLst/>
          </a:prstGeom>
        </p:spPr>
        <p:txBody>
          <a:bodyPr vert="horz" lIns="91440" tIns="45720" rIns="91440" bIns="45720" rtlCol="1" anchor="ctr"/>
          <a:lstStyle>
            <a:lvl1pPr algn="l" rtl="1">
              <a:defRPr sz="1200" spc="-4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fld id="{0D68725A-68B4-42C7-81E6-F745E9897392}" type="datetime1">
              <a:rPr lang="he-IL" noProof="0" smtClean="0"/>
              <a:pPr/>
              <a:t>כ"ה/חשון/תשפ"ב</a:t>
            </a:fld>
            <a:endParaRPr lang="he-IL" noProof="0" dirty="0"/>
          </a:p>
        </p:txBody>
      </p:sp>
      <p:sp>
        <p:nvSpPr>
          <p:cNvPr id="6" name="מציין מיקום של מספר שקופית 5"/>
          <p:cNvSpPr>
            <a:spLocks noGrp="1"/>
          </p:cNvSpPr>
          <p:nvPr>
            <p:ph type="sldNum" sz="quarter" idx="4"/>
          </p:nvPr>
        </p:nvSpPr>
        <p:spPr>
          <a:xfrm flipH="1">
            <a:off x="1528572" y="6601968"/>
            <a:ext cx="640080" cy="237744"/>
          </a:xfrm>
          <a:prstGeom prst="rect">
            <a:avLst/>
          </a:prstGeom>
        </p:spPr>
        <p:txBody>
          <a:bodyPr vert="horz" lIns="91440" tIns="45720" rIns="91440" bIns="45720" rtlCol="1" anchor="ctr"/>
          <a:lstStyle>
            <a:lvl1pPr algn="l" rtl="1">
              <a:defRPr sz="120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fld id="{CA8D9AD5-F248-4919-864A-CFD76CC027D6}" type="slidenum">
              <a:rPr lang="he-IL" noProof="0" smtClean="0"/>
              <a:pPr/>
              <a:t>‹#›</a:t>
            </a:fld>
            <a:endParaRPr lang="he-IL" noProof="0"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r" defTabSz="914400" rtl="1" eaLnBrk="1" latinLnBrk="0" hangingPunct="1">
        <a:lnSpc>
          <a:spcPct val="90000"/>
        </a:lnSpc>
        <a:spcBef>
          <a:spcPct val="0"/>
        </a:spcBef>
        <a:buFont typeface="Arial" pitchFamily="34" charset="0"/>
        <a:buNone/>
        <a:defRPr sz="3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74320" indent="-228600" algn="r" defTabSz="914400" rtl="1"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94360" indent="-228600" algn="r" defTabSz="914400" rtl="1"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228600" algn="r" defTabSz="914400" rtl="1"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234440" indent="-228600" algn="r" defTabSz="914400" rtl="1"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554480" indent="-228600" algn="r" defTabSz="914400" rtl="1"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874520" indent="-228600" algn="r" defTabSz="914400" rtl="1"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r" defTabSz="914400" rtl="1"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r" defTabSz="914400" rtl="1"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r" defTabSz="914400" rtl="1"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3.xml" /></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notesSlide" Target="../notesSlides/notesSlide7.xml" /><Relationship Id="rId1" Type="http://schemas.openxmlformats.org/officeDocument/2006/relationships/slideLayout" Target="../slideLayouts/slideLayout2.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3" Type="http://schemas.openxmlformats.org/officeDocument/2006/relationships/hyperlink" Target="https://parents.education.gov.il/prhnet/gov-education/corona/green-class" TargetMode="External" /><Relationship Id="rId2" Type="http://schemas.openxmlformats.org/officeDocument/2006/relationships/notesSlide" Target="../notesSlides/notesSlide9.xml" /><Relationship Id="rId1" Type="http://schemas.openxmlformats.org/officeDocument/2006/relationships/slideLayout" Target="../slideLayouts/slideLayout6.xml" /><Relationship Id="rId5" Type="http://schemas.openxmlformats.org/officeDocument/2006/relationships/hyperlink" Target="https://meyda.education.gov.il/files/Bitachon/emergency/Parent-reporting-home-antigen-test.pdf" TargetMode="External" /><Relationship Id="rId4" Type="http://schemas.openxmlformats.org/officeDocument/2006/relationships/hyperlink" Target="https://apps.education.gov.il/NmmNetAnt/Antigen"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flipH="1">
            <a:off x="150294" y="165020"/>
            <a:ext cx="9360418" cy="2263258"/>
          </a:xfrm>
        </p:spPr>
        <p:txBody>
          <a:bodyPr rtlCol="1"/>
          <a:lstStyle/>
          <a:p>
            <a:pPr rtl="1"/>
            <a:r>
              <a:rPr lang="he-IL" b="1" dirty="0"/>
              <a:t>כיתה ירוקה</a:t>
            </a: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a:xfrm flipH="1">
            <a:off x="1534270" y="78910"/>
            <a:ext cx="9133730" cy="1233424"/>
          </a:xfrm>
        </p:spPr>
        <p:txBody>
          <a:bodyPr rtlCol="1"/>
          <a:lstStyle/>
          <a:p>
            <a:r>
              <a:rPr lang="he-IL" dirty="0"/>
              <a:t>קווים מנחים להפעלת כיתה ירוקה</a:t>
            </a:r>
          </a:p>
        </p:txBody>
      </p:sp>
      <p:sp>
        <p:nvSpPr>
          <p:cNvPr id="14" name="מציין מיקום תוכן 13"/>
          <p:cNvSpPr>
            <a:spLocks noGrp="1"/>
          </p:cNvSpPr>
          <p:nvPr>
            <p:ph idx="1"/>
          </p:nvPr>
        </p:nvSpPr>
        <p:spPr>
          <a:xfrm flipH="1">
            <a:off x="1528572" y="1485900"/>
            <a:ext cx="9134856" cy="4152901"/>
          </a:xfrm>
        </p:spPr>
        <p:txBody>
          <a:bodyPr rtlCol="1">
            <a:normAutofit/>
          </a:bodyPr>
          <a:lstStyle/>
          <a:p>
            <a:r>
              <a:rPr lang="he-IL" dirty="0"/>
              <a:t>מודל כיתה ירוקה עובד באופן הבא:</a:t>
            </a:r>
          </a:p>
          <a:p>
            <a:pPr marL="45720" indent="0">
              <a:buNone/>
            </a:pPr>
            <a:r>
              <a:rPr lang="he-IL" dirty="0"/>
              <a:t>1 )קבלת הודעה על תלמיד מאומת.</a:t>
            </a:r>
          </a:p>
          <a:p>
            <a:pPr marL="45720" indent="0">
              <a:buNone/>
            </a:pPr>
            <a:r>
              <a:rPr lang="he-IL" dirty="0"/>
              <a:t>2 )בדיקת </a:t>
            </a:r>
            <a:r>
              <a:rPr lang="en-US" dirty="0"/>
              <a:t>PCR </a:t>
            </a:r>
            <a:r>
              <a:rPr lang="he-IL" dirty="0"/>
              <a:t> בקהילה והמתנה בבית לתשובה שלילית.</a:t>
            </a:r>
          </a:p>
          <a:p>
            <a:pPr marL="45720" indent="0">
              <a:buNone/>
            </a:pPr>
            <a:r>
              <a:rPr lang="he-IL" dirty="0"/>
              <a:t>3 )בדיקת אנטיגן בבוקר היציאה לבית הספר לאחר קבלת תשובה שלילית (קבלת בדיקות אנטיגן מבית הספר).</a:t>
            </a:r>
          </a:p>
          <a:p>
            <a:pPr marL="45720" indent="0">
              <a:buNone/>
            </a:pPr>
            <a:r>
              <a:rPr lang="he-IL" dirty="0"/>
              <a:t> 4 )7 ימי לימוד רצופים: כל המהלך הוא 7 ימי לימוד רצופים בבית הספר בכפוף לבדיקת אנטיגן לפני הגעה ללימודים.</a:t>
            </a:r>
          </a:p>
          <a:p>
            <a:pPr marL="45720" indent="0">
              <a:buNone/>
            </a:pPr>
            <a:r>
              <a:rPr lang="he-IL" dirty="0"/>
              <a:t>5 )בדיקת</a:t>
            </a:r>
            <a:r>
              <a:rPr lang="en-US" dirty="0"/>
              <a:t>PCR </a:t>
            </a:r>
            <a:r>
              <a:rPr lang="he-IL" dirty="0"/>
              <a:t> נוספת (שניה) בתום 7 ימים מהחשיפה: בדיקת </a:t>
            </a:r>
            <a:r>
              <a:rPr lang="en-US" dirty="0"/>
              <a:t>PCR </a:t>
            </a:r>
            <a:r>
              <a:rPr lang="he-IL" dirty="0"/>
              <a:t> בקהילה וחזרה לבית ספר לאחר קבלת תשובה שלילית.</a:t>
            </a:r>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lstStyle/>
          <a:p>
            <a:pPr algn="r" rtl="1"/>
            <a:r>
              <a:rPr lang="he-IL" dirty="0">
                <a:latin typeface="Tahoma" panose="020B0604030504040204" pitchFamily="34" charset="0"/>
                <a:ea typeface="Tahoma" panose="020B0604030504040204" pitchFamily="34" charset="0"/>
                <a:cs typeface="Tahoma" panose="020B0604030504040204" pitchFamily="34" charset="0"/>
              </a:rPr>
              <a:t>אז איך זה עובד ?</a:t>
            </a:r>
            <a:endParaRPr lang="he" dirty="0">
              <a:latin typeface="Tahoma" panose="020B0604030504040204" pitchFamily="34" charset="0"/>
              <a:ea typeface="Tahoma" panose="020B0604030504040204" pitchFamily="34" charset="0"/>
              <a:cs typeface="Tahoma" panose="020B0604030504040204" pitchFamily="34" charset="0"/>
            </a:endParaRPr>
          </a:p>
        </p:txBody>
      </p:sp>
      <p:pic>
        <p:nvPicPr>
          <p:cNvPr id="4" name="תמונה 3"/>
          <p:cNvPicPr>
            <a:picLocks noChangeAspect="1"/>
          </p:cNvPicPr>
          <p:nvPr/>
        </p:nvPicPr>
        <p:blipFill rotWithShape="1">
          <a:blip r:embed="rId3">
            <a:extLst>
              <a:ext uri="{28A0092B-C50C-407E-A947-70E740481C1C}">
                <a14:useLocalDpi xmlns:a14="http://schemas.microsoft.com/office/drawing/2010/main" val="0"/>
              </a:ext>
            </a:extLst>
          </a:blip>
          <a:srcRect l="-245" t="1919" r="245" b="-1919"/>
          <a:stretch/>
        </p:blipFill>
        <p:spPr>
          <a:xfrm>
            <a:off x="512264" y="1808009"/>
            <a:ext cx="11488505" cy="2934905"/>
          </a:xfrm>
          <a:prstGeom prst="rect">
            <a:avLst/>
          </a:prstGeom>
        </p:spPr>
      </p:pic>
    </p:spTree>
    <p:extLst>
      <p:ext uri="{BB962C8B-B14F-4D97-AF65-F5344CB8AC3E}">
        <p14:creationId xmlns:p14="http://schemas.microsoft.com/office/powerpoint/2010/main" val="3154606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lstStyle/>
          <a:p>
            <a:pPr algn="r" rtl="1"/>
            <a:r>
              <a:rPr lang="he-IL" dirty="0">
                <a:latin typeface="Tahoma" panose="020B0604030504040204" pitchFamily="34" charset="0"/>
                <a:ea typeface="Tahoma" panose="020B0604030504040204" pitchFamily="34" charset="0"/>
                <a:cs typeface="Tahoma" panose="020B0604030504040204" pitchFamily="34" charset="0"/>
              </a:rPr>
              <a:t>דגשים !</a:t>
            </a:r>
          </a:p>
        </p:txBody>
      </p:sp>
      <p:sp>
        <p:nvSpPr>
          <p:cNvPr id="3" name="מציין מיקום תוכן 2"/>
          <p:cNvSpPr>
            <a:spLocks noGrp="1"/>
          </p:cNvSpPr>
          <p:nvPr>
            <p:ph sz="half" idx="1"/>
          </p:nvPr>
        </p:nvSpPr>
        <p:spPr>
          <a:xfrm flipH="1">
            <a:off x="1298961" y="1485900"/>
            <a:ext cx="9364467" cy="4123944"/>
          </a:xfrm>
        </p:spPr>
        <p:txBody>
          <a:bodyPr rtlCol="1">
            <a:normAutofit/>
          </a:bodyPr>
          <a:lstStyle/>
          <a:p>
            <a:pPr algn="r" rtl="1"/>
            <a:r>
              <a:rPr lang="he-IL" dirty="0"/>
              <a:t>בדיקת האנטיגן תעשה בין השעות 6:00-7:30 בבוקר, לפני הגעה לבית הספר.</a:t>
            </a:r>
          </a:p>
          <a:p>
            <a:pPr algn="r" rtl="1"/>
            <a:r>
              <a:rPr lang="he-IL" dirty="0">
                <a:latin typeface="Tahoma" panose="020B0604030504040204" pitchFamily="34" charset="0"/>
                <a:ea typeface="Tahoma" panose="020B0604030504040204" pitchFamily="34" charset="0"/>
                <a:cs typeface="Tahoma" panose="020B0604030504040204" pitchFamily="34" charset="0"/>
              </a:rPr>
              <a:t>לאחר 3 מאומתים ומעלה, (לא כולל המאומת הראשון) גם אם לא התגלו באותו יום אלא במצטבר, המתווה יופסק.</a:t>
            </a:r>
          </a:p>
          <a:p>
            <a:pPr algn="r" rtl="1"/>
            <a:r>
              <a:rPr lang="he-IL" dirty="0"/>
              <a:t>אם ויתגלה מאומת נוסף בכיתה נתחיל את שבעת ימי המתווה מהתחלה. (מהחשיפה האחרונה למאומת האחרון)</a:t>
            </a:r>
          </a:p>
          <a:p>
            <a:pPr algn="r" rtl="1"/>
            <a:r>
              <a:rPr lang="he-IL" dirty="0">
                <a:latin typeface="Tahoma" panose="020B0604030504040204" pitchFamily="34" charset="0"/>
                <a:ea typeface="Tahoma" panose="020B0604030504040204" pitchFamily="34" charset="0"/>
                <a:cs typeface="Tahoma" panose="020B0604030504040204" pitchFamily="34" charset="0"/>
              </a:rPr>
              <a:t>ילד שמתגלה כחיובי </a:t>
            </a:r>
            <a:r>
              <a:rPr lang="he-IL" u="sng" dirty="0">
                <a:latin typeface="Tahoma" panose="020B0604030504040204" pitchFamily="34" charset="0"/>
                <a:ea typeface="Tahoma" panose="020B0604030504040204" pitchFamily="34" charset="0"/>
                <a:cs typeface="Tahoma" panose="020B0604030504040204" pitchFamily="34" charset="0"/>
              </a:rPr>
              <a:t>בבדיקת אנטיגן </a:t>
            </a:r>
            <a:r>
              <a:rPr lang="he-IL" dirty="0">
                <a:latin typeface="Tahoma" panose="020B0604030504040204" pitchFamily="34" charset="0"/>
                <a:ea typeface="Tahoma" panose="020B0604030504040204" pitchFamily="34" charset="0"/>
                <a:cs typeface="Tahoma" panose="020B0604030504040204" pitchFamily="34" charset="0"/>
              </a:rPr>
              <a:t>מתבקש לא להגיע לבית הספר ולבצע בדיקת </a:t>
            </a:r>
            <a:r>
              <a:rPr lang="en-US" dirty="0">
                <a:latin typeface="Tahoma" panose="020B0604030504040204" pitchFamily="34" charset="0"/>
                <a:ea typeface="Tahoma" panose="020B0604030504040204" pitchFamily="34" charset="0"/>
                <a:cs typeface="Tahoma" panose="020B0604030504040204" pitchFamily="34" charset="0"/>
              </a:rPr>
              <a:t>PCR</a:t>
            </a:r>
            <a:r>
              <a:rPr lang="he-IL" dirty="0">
                <a:latin typeface="Tahoma" panose="020B0604030504040204" pitchFamily="34" charset="0"/>
                <a:ea typeface="Tahoma" panose="020B0604030504040204" pitchFamily="34" charset="0"/>
                <a:cs typeface="Tahoma" panose="020B0604030504040204" pitchFamily="34" charset="0"/>
              </a:rPr>
              <a:t> בקהילה.</a:t>
            </a:r>
          </a:p>
          <a:p>
            <a:r>
              <a:rPr lang="he-IL" dirty="0"/>
              <a:t>אחים של מאומתים נכנסים לבידוד ואינם יכולים להגיע לבית הספר במידה והבידוד לא נשמר על פי הנחיות משרד הבריאות.</a:t>
            </a:r>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lstStyle/>
          <a:p>
            <a:pPr algn="r" rtl="1"/>
            <a:r>
              <a:rPr lang="he-IL" dirty="0">
                <a:latin typeface="Tahoma" panose="020B0604030504040204" pitchFamily="34" charset="0"/>
                <a:ea typeface="Tahoma" panose="020B0604030504040204" pitchFamily="34" charset="0"/>
                <a:cs typeface="Tahoma" panose="020B0604030504040204" pitchFamily="34" charset="0"/>
              </a:rPr>
              <a:t>דגשים !</a:t>
            </a:r>
          </a:p>
        </p:txBody>
      </p:sp>
      <p:sp>
        <p:nvSpPr>
          <p:cNvPr id="3" name="מציין מיקום תוכן 2"/>
          <p:cNvSpPr>
            <a:spLocks noGrp="1"/>
          </p:cNvSpPr>
          <p:nvPr>
            <p:ph sz="half" idx="1"/>
          </p:nvPr>
        </p:nvSpPr>
        <p:spPr>
          <a:xfrm flipH="1">
            <a:off x="1298961" y="1485900"/>
            <a:ext cx="9364467" cy="4123944"/>
          </a:xfrm>
        </p:spPr>
        <p:txBody>
          <a:bodyPr rtlCol="1">
            <a:normAutofit fontScale="92500" lnSpcReduction="20000"/>
          </a:bodyPr>
          <a:lstStyle/>
          <a:p>
            <a:pPr algn="r" rtl="1"/>
            <a:r>
              <a:rPr lang="he-IL" dirty="0">
                <a:latin typeface="Tahoma" panose="020B0604030504040204" pitchFamily="34" charset="0"/>
                <a:ea typeface="Tahoma" panose="020B0604030504040204" pitchFamily="34" charset="0"/>
                <a:cs typeface="Tahoma" panose="020B0604030504040204" pitchFamily="34" charset="0"/>
              </a:rPr>
              <a:t>גם תלמידי החינוך המיוחד פועלים כחלק מהתוכנית.</a:t>
            </a:r>
          </a:p>
          <a:p>
            <a:pPr algn="r" rtl="1"/>
            <a:r>
              <a:rPr lang="he-IL" dirty="0"/>
              <a:t>את בדיקת ה</a:t>
            </a:r>
            <a:r>
              <a:rPr lang="en-US" dirty="0"/>
              <a:t>PCR</a:t>
            </a:r>
            <a:r>
              <a:rPr lang="he-IL" dirty="0"/>
              <a:t> השנייה מבצעים ביום ה-7 לחשיפה (יום החשיפה+ 6 ימים)</a:t>
            </a:r>
            <a:br>
              <a:rPr lang="en-US" dirty="0"/>
            </a:br>
            <a:r>
              <a:rPr lang="he-IL" dirty="0"/>
              <a:t>אם ולא מקבלים תשובה עד למחרת בבוקר, ניתן להגיע לבית הספר בכפוף לבדיקת אנטיגן נוספת.</a:t>
            </a:r>
          </a:p>
          <a:p>
            <a:r>
              <a:rPr lang="he-IL" dirty="0"/>
              <a:t>השתתפות התלמידים בתוכנית בכפוף לאישור הורים וללא קבלת אישור הורים בפורטל, התלמיד ישהה בבידוד רגיל לפי הנחיות משרד הבריאות.</a:t>
            </a:r>
          </a:p>
          <a:p>
            <a:r>
              <a:rPr lang="he-IL" dirty="0"/>
              <a:t>תלמידים מחלימים אינם מחויבים לבצע בדיקות ומגיעים לבית הספר כרגיל.</a:t>
            </a:r>
            <a:br>
              <a:rPr lang="en-US" dirty="0"/>
            </a:br>
            <a:r>
              <a:rPr lang="he-IL" dirty="0"/>
              <a:t>תלמיד מחלים שווה ערך לאדם מחוסן, ישנה המלצה לעשות בדיקת </a:t>
            </a:r>
            <a:r>
              <a:rPr lang="en-US" dirty="0"/>
              <a:t>PCR </a:t>
            </a:r>
            <a:r>
              <a:rPr lang="he-IL" dirty="0"/>
              <a:t> אך אין חובת בידוד.</a:t>
            </a:r>
          </a:p>
          <a:p>
            <a:r>
              <a:rPr lang="he-IL" dirty="0"/>
              <a:t>במידה והילד/ה בבידוד בשל חזרה מחו"ל או בעקבות מגע עם מאומת מבני ביתו, הוא/היא אינו/ה יכול/ה להגיע לכיתה הירוקה וחלה עליו/ה חובת הבידוד על פי הנחיות משרד ה בריאות.</a:t>
            </a:r>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77277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447087" y="452926"/>
            <a:ext cx="9144001" cy="984191"/>
          </a:xfrm>
        </p:spPr>
        <p:txBody>
          <a:bodyPr rtlCol="1"/>
          <a:lstStyle/>
          <a:p>
            <a:pPr algn="r" rtl="1"/>
            <a:r>
              <a:rPr lang="he-IL" b="1" u="sng" dirty="0"/>
              <a:t>דגש חשוב !</a:t>
            </a:r>
          </a:p>
        </p:txBody>
      </p:sp>
      <p:sp>
        <p:nvSpPr>
          <p:cNvPr id="3" name="מציין מיקום טקסט 2"/>
          <p:cNvSpPr>
            <a:spLocks noGrp="1"/>
          </p:cNvSpPr>
          <p:nvPr>
            <p:ph type="body" idx="1"/>
          </p:nvPr>
        </p:nvSpPr>
        <p:spPr>
          <a:xfrm flipH="1">
            <a:off x="1081672" y="1642467"/>
            <a:ext cx="9874829" cy="4117397"/>
          </a:xfrm>
        </p:spPr>
        <p:txBody>
          <a:bodyPr rtlCol="1">
            <a:noAutofit/>
          </a:bodyPr>
          <a:lstStyle/>
          <a:p>
            <a:r>
              <a:rPr lang="he-IL" sz="3200" dirty="0"/>
              <a:t>תלמיד שנחשף למאומת, ומשתתף במתווה "כיתה ירוקה" מוחרג מהוראות צו בריאות העם המחייבות אותו בבידוד. ההחרגה הינה רק לטובת יציאה לבית הספר וחזרה לביתו, כולל הסעה, תחבורה ציבורית, הקבצות, שיעורים מעורבים וצהרון שפועל בתוך המוסד החינוכי. מעבר לאלה, התלמיד נדרש לשהות בביתו ולא יוכל לצאת לכל פעילות אחרת. </a:t>
            </a:r>
          </a:p>
        </p:txBody>
      </p:sp>
    </p:spTree>
    <p:extLst>
      <p:ext uri="{BB962C8B-B14F-4D97-AF65-F5344CB8AC3E}">
        <p14:creationId xmlns:p14="http://schemas.microsoft.com/office/powerpoint/2010/main" val="211129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534270" y="78910"/>
            <a:ext cx="9133730" cy="1233424"/>
          </a:xfrm>
        </p:spPr>
        <p:txBody>
          <a:bodyPr rtlCol="1">
            <a:normAutofit/>
          </a:bodyPr>
          <a:lstStyle/>
          <a:p>
            <a:pPr algn="r" rtl="1"/>
            <a:r>
              <a:rPr lang="he-IL" sz="4000" b="1" dirty="0">
                <a:latin typeface="Tahoma" panose="020B0604030504040204" pitchFamily="34" charset="0"/>
                <a:ea typeface="Tahoma" panose="020B0604030504040204" pitchFamily="34" charset="0"/>
                <a:cs typeface="Tahoma" panose="020B0604030504040204" pitchFamily="34" charset="0"/>
              </a:rPr>
              <a:t>סדר פעולה להורה</a:t>
            </a:r>
          </a:p>
        </p:txBody>
      </p:sp>
      <p:graphicFrame>
        <p:nvGraphicFramePr>
          <p:cNvPr id="4" name="מציין מיקום תוכן 3" descr="תהליך הדגשה שמציג שלוש קבוצות המסודרות מימין לשמאל עם תיאורי משימות תחת כל קבוצה"/>
          <p:cNvGraphicFramePr>
            <a:graphicFrameLocks noGrp="1"/>
          </p:cNvGraphicFramePr>
          <p:nvPr>
            <p:ph idx="1"/>
            <p:extLst>
              <p:ext uri="{D42A27DB-BD31-4B8C-83A1-F6EECF244321}">
                <p14:modId xmlns:p14="http://schemas.microsoft.com/office/powerpoint/2010/main" val="2260823498"/>
              </p:ext>
            </p:extLst>
          </p:nvPr>
        </p:nvGraphicFramePr>
        <p:xfrm>
          <a:off x="1157393" y="1485898"/>
          <a:ext cx="9887484" cy="5068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מלבן 2"/>
          <p:cNvSpPr/>
          <p:nvPr/>
        </p:nvSpPr>
        <p:spPr>
          <a:xfrm>
            <a:off x="8315057" y="3753549"/>
            <a:ext cx="2059535" cy="1938992"/>
          </a:xfrm>
          <a:prstGeom prst="rect">
            <a:avLst/>
          </a:prstGeom>
        </p:spPr>
        <p:txBody>
          <a:bodyPr wrap="square">
            <a:spAutoFit/>
          </a:bodyPr>
          <a:lstStyle/>
          <a:p>
            <a:r>
              <a:rPr lang="he-IL" sz="1200" dirty="0"/>
              <a:t>מילוי 'טופס אישור הורה להשתתפות בתוכנית' פורטל הורים - אישור כיתה ירוקה שבו קיים: אישור מקוון, אישור ידני, בערבית ובעברית.</a:t>
            </a:r>
          </a:p>
          <a:p>
            <a:endParaRPr lang="he-IL" sz="1200" dirty="0"/>
          </a:p>
          <a:p>
            <a:r>
              <a:rPr lang="he-IL" sz="1200" dirty="0"/>
              <a:t>*כניסה למתווה מותנית באישור הורים, ללא אישור, הילדים יבצעו בידוד רגיל על פי הנחיות משרד הבריאות.</a:t>
            </a:r>
          </a:p>
        </p:txBody>
      </p:sp>
      <p:sp>
        <p:nvSpPr>
          <p:cNvPr id="5" name="מלבן 4"/>
          <p:cNvSpPr/>
          <p:nvPr/>
        </p:nvSpPr>
        <p:spPr>
          <a:xfrm>
            <a:off x="4355506" y="4020261"/>
            <a:ext cx="2335850" cy="2031325"/>
          </a:xfrm>
          <a:prstGeom prst="rect">
            <a:avLst/>
          </a:prstGeom>
        </p:spPr>
        <p:txBody>
          <a:bodyPr wrap="square">
            <a:spAutoFit/>
          </a:bodyPr>
          <a:lstStyle/>
          <a:p>
            <a:r>
              <a:rPr lang="he-IL" u="sng" dirty="0"/>
              <a:t>תשובה חיובית – </a:t>
            </a:r>
            <a:r>
              <a:rPr lang="he-IL" dirty="0"/>
              <a:t>נשאר בבידוד בהתאם להנחיות משרד הבריאות ומדווח לבית הספר</a:t>
            </a:r>
          </a:p>
          <a:p>
            <a:r>
              <a:rPr lang="he-IL" u="sng" dirty="0"/>
              <a:t>תשובה שלילית – </a:t>
            </a:r>
            <a:r>
              <a:rPr lang="he-IL" dirty="0"/>
              <a:t>נכנס למודל כיתה ירוקה</a:t>
            </a:r>
          </a:p>
        </p:txBody>
      </p:sp>
      <p:sp>
        <p:nvSpPr>
          <p:cNvPr id="6" name="מלבן 5"/>
          <p:cNvSpPr/>
          <p:nvPr/>
        </p:nvSpPr>
        <p:spPr>
          <a:xfrm>
            <a:off x="1204957" y="3491938"/>
            <a:ext cx="2092595" cy="2462213"/>
          </a:xfrm>
          <a:prstGeom prst="rect">
            <a:avLst/>
          </a:prstGeom>
        </p:spPr>
        <p:txBody>
          <a:bodyPr wrap="square">
            <a:spAutoFit/>
          </a:bodyPr>
          <a:lstStyle/>
          <a:p>
            <a:r>
              <a:rPr lang="he-IL" sz="1400" u="sng" dirty="0"/>
              <a:t>תשובה חיובית – </a:t>
            </a:r>
            <a:r>
              <a:rPr lang="he-IL" sz="1400" dirty="0"/>
              <a:t>נשאר בבידוד, מדווח למחנך והולך לבצע בדיקת </a:t>
            </a:r>
            <a:r>
              <a:rPr lang="en-US" sz="1400" dirty="0"/>
              <a:t>PCR </a:t>
            </a:r>
            <a:r>
              <a:rPr lang="he-IL" sz="1400" dirty="0"/>
              <a:t>בקהילה.</a:t>
            </a:r>
          </a:p>
          <a:p>
            <a:r>
              <a:rPr lang="he-IL" sz="1400" u="sng" dirty="0"/>
              <a:t> תשובה שלילית – </a:t>
            </a:r>
            <a:r>
              <a:rPr lang="he-IL" sz="1400" dirty="0"/>
              <a:t>רשאי לצאת לבית הספר. </a:t>
            </a:r>
          </a:p>
          <a:p>
            <a:endParaRPr lang="he-IL" sz="1400" dirty="0"/>
          </a:p>
          <a:p>
            <a:r>
              <a:rPr lang="he-IL" sz="1400" dirty="0"/>
              <a:t>*עליכם בכל בוקר לדווח בטופס מקוון אישור שבדיקת האנטיגן יצאה שלילית.</a:t>
            </a:r>
          </a:p>
        </p:txBody>
      </p:sp>
    </p:spTree>
    <p:extLst>
      <p:ext uri="{BB962C8B-B14F-4D97-AF65-F5344CB8AC3E}">
        <p14:creationId xmlns:p14="http://schemas.microsoft.com/office/powerpoint/2010/main" val="156402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62105" y="797226"/>
            <a:ext cx="11359336" cy="5632311"/>
          </a:xfrm>
          <a:prstGeom prst="rect">
            <a:avLst/>
          </a:prstGeom>
        </p:spPr>
        <p:txBody>
          <a:bodyPr wrap="square">
            <a:spAutoFit/>
          </a:bodyPr>
          <a:lstStyle/>
          <a:p>
            <a:r>
              <a:rPr lang="he-IL" sz="2400" dirty="0">
                <a:latin typeface="Tahoma" panose="020B0604030504040204" pitchFamily="34" charset="0"/>
                <a:ea typeface="Tahoma" panose="020B0604030504040204" pitchFamily="34" charset="0"/>
                <a:cs typeface="Tahoma" panose="020B0604030504040204" pitchFamily="34" charset="0"/>
              </a:rPr>
              <a:t>הורים יקרים, </a:t>
            </a:r>
            <a:br>
              <a:rPr lang="en-US" sz="2400" dirty="0">
                <a:latin typeface="Tahoma" panose="020B0604030504040204" pitchFamily="34" charset="0"/>
                <a:ea typeface="Tahoma" panose="020B0604030504040204" pitchFamily="34" charset="0"/>
                <a:cs typeface="Tahoma" panose="020B0604030504040204" pitchFamily="34" charset="0"/>
              </a:rPr>
            </a:br>
            <a:r>
              <a:rPr lang="he-IL" sz="2400" dirty="0">
                <a:latin typeface="Tahoma" panose="020B0604030504040204" pitchFamily="34" charset="0"/>
                <a:ea typeface="Tahoma" panose="020B0604030504040204" pitchFamily="34" charset="0"/>
                <a:cs typeface="Tahoma" panose="020B0604030504040204" pitchFamily="34" charset="0"/>
              </a:rPr>
              <a:t>אם אתם מעוניינים להיות חלק מהמתווה כיתה ירוקה אנא אשרו את התוכנית עוד היום!</a:t>
            </a:r>
            <a:br>
              <a:rPr lang="en-US" sz="2400" dirty="0">
                <a:latin typeface="Tahoma" panose="020B0604030504040204" pitchFamily="34" charset="0"/>
                <a:ea typeface="Tahoma" panose="020B0604030504040204" pitchFamily="34" charset="0"/>
                <a:cs typeface="Tahoma" panose="020B0604030504040204" pitchFamily="34" charset="0"/>
              </a:rPr>
            </a:br>
            <a:r>
              <a:rPr lang="he-IL" sz="2400" dirty="0">
                <a:latin typeface="Tahoma" panose="020B0604030504040204" pitchFamily="34" charset="0"/>
                <a:ea typeface="Tahoma" panose="020B0604030504040204" pitchFamily="34" charset="0"/>
                <a:cs typeface="Tahoma" panose="020B0604030504040204" pitchFamily="34" charset="0"/>
              </a:rPr>
              <a:t>אל תחכו שיהיה תלמיד מאומת </a:t>
            </a:r>
            <a:r>
              <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a:t>
            </a: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r>
              <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הצטרפות לתוכנית מחייבת אותנו באחריות אישית לבצע את הבדיקות למען הבריאות של כולנו.</a:t>
            </a: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r>
              <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התוכנית כיתה ירוקה תאפשר לתלמידים רצף למידה, שמירה על הבריאות</a:t>
            </a:r>
            <a: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וקבלת המענים החברתיים, הרגשיים והלימודיים באופן רציף.</a:t>
            </a: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r>
              <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בברכה,</a:t>
            </a: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r>
              <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ניצה-אורלי, אבידר מנהלת בית החינוך ולינוי כרמי נאמנת קורונה.</a:t>
            </a:r>
            <a:br>
              <a:rPr lang="en-US"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br>
            <a:endParaRPr lang="he-IL" sz="2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endParaRPr lang="he-IL" sz="2400" dirty="0"/>
          </a:p>
        </p:txBody>
      </p:sp>
    </p:spTree>
    <p:extLst>
      <p:ext uri="{BB962C8B-B14F-4D97-AF65-F5344CB8AC3E}">
        <p14:creationId xmlns:p14="http://schemas.microsoft.com/office/powerpoint/2010/main" val="336545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4623275" y="256308"/>
            <a:ext cx="6345672" cy="1059745"/>
          </a:xfrm>
        </p:spPr>
        <p:txBody>
          <a:bodyPr rtlCol="1"/>
          <a:lstStyle/>
          <a:p>
            <a:pPr rtl="1"/>
            <a:r>
              <a:rPr lang="he-IL" dirty="0">
                <a:latin typeface="Tahoma" panose="020B0604030504040204" pitchFamily="34" charset="0"/>
                <a:ea typeface="Tahoma" panose="020B0604030504040204" pitchFamily="34" charset="0"/>
                <a:cs typeface="Tahoma" panose="020B0604030504040204" pitchFamily="34" charset="0"/>
              </a:rPr>
              <a:t>קישורים חשובים !</a:t>
            </a:r>
          </a:p>
        </p:txBody>
      </p:sp>
      <p:sp>
        <p:nvSpPr>
          <p:cNvPr id="4" name="מלבן 3"/>
          <p:cNvSpPr/>
          <p:nvPr/>
        </p:nvSpPr>
        <p:spPr>
          <a:xfrm>
            <a:off x="1751887" y="1215447"/>
            <a:ext cx="10310921" cy="830997"/>
          </a:xfrm>
          <a:prstGeom prst="rect">
            <a:avLst/>
          </a:prstGeom>
        </p:spPr>
        <p:txBody>
          <a:bodyPr wrap="square">
            <a:spAutoFit/>
          </a:bodyPr>
          <a:lstStyle/>
          <a:p>
            <a:r>
              <a:rPr lang="he-IL" sz="2400" dirty="0">
                <a:hlinkClick r:id="rId3"/>
              </a:rPr>
              <a:t>https://parents.education.gov.il/prhnet/gov-education/corona/green-class</a:t>
            </a:r>
            <a:r>
              <a:rPr lang="he-IL" sz="2400" dirty="0"/>
              <a:t>  - אישור השתתפות הורים במתווה כיתה ירוקה</a:t>
            </a:r>
          </a:p>
        </p:txBody>
      </p:sp>
      <p:sp>
        <p:nvSpPr>
          <p:cNvPr id="5" name="מלבן 4"/>
          <p:cNvSpPr/>
          <p:nvPr/>
        </p:nvSpPr>
        <p:spPr>
          <a:xfrm>
            <a:off x="1161223" y="2022108"/>
            <a:ext cx="10901585" cy="830997"/>
          </a:xfrm>
          <a:prstGeom prst="rect">
            <a:avLst/>
          </a:prstGeom>
        </p:spPr>
        <p:txBody>
          <a:bodyPr wrap="square">
            <a:spAutoFit/>
          </a:bodyPr>
          <a:lstStyle/>
          <a:p>
            <a:r>
              <a:rPr lang="he-IL" sz="2400" dirty="0">
                <a:hlinkClick r:id="rId4"/>
              </a:rPr>
              <a:t>https://apps.education.gov.il/NmmNetAnt/Antigen</a:t>
            </a:r>
            <a:r>
              <a:rPr lang="he-IL" sz="2400" dirty="0"/>
              <a:t>  </a:t>
            </a:r>
            <a:br>
              <a:rPr lang="en-US" sz="2400" dirty="0"/>
            </a:br>
            <a:r>
              <a:rPr lang="he-IL" sz="2400" dirty="0"/>
              <a:t>- טופס מקוון דיווח בדיקת אנטיגן</a:t>
            </a:r>
          </a:p>
        </p:txBody>
      </p:sp>
      <p:sp>
        <p:nvSpPr>
          <p:cNvPr id="7" name="מלבן 6"/>
          <p:cNvSpPr/>
          <p:nvPr/>
        </p:nvSpPr>
        <p:spPr>
          <a:xfrm>
            <a:off x="136733" y="2752499"/>
            <a:ext cx="11926075" cy="1200329"/>
          </a:xfrm>
          <a:prstGeom prst="rect">
            <a:avLst/>
          </a:prstGeom>
        </p:spPr>
        <p:txBody>
          <a:bodyPr wrap="square">
            <a:spAutoFit/>
          </a:bodyPr>
          <a:lstStyle/>
          <a:p>
            <a:r>
              <a:rPr lang="he-IL" sz="2400" dirty="0">
                <a:hlinkClick r:id="rId5"/>
              </a:rPr>
              <a:t>https://meyda.education.gov.il/files/Bitachon/emergency/Parent-reporting-home-antigen-test.pdf</a:t>
            </a:r>
            <a:r>
              <a:rPr lang="he-IL" sz="2400" dirty="0"/>
              <a:t> </a:t>
            </a:r>
            <a:br>
              <a:rPr lang="en-US" sz="2400" dirty="0"/>
            </a:br>
            <a:r>
              <a:rPr lang="en-US" sz="2400" dirty="0"/>
              <a:t>-</a:t>
            </a:r>
            <a:r>
              <a:rPr lang="he-IL" sz="2400" dirty="0"/>
              <a:t>טופס ידני דיווח בדיקת אנטיגן</a:t>
            </a:r>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חזרה ללימודים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4351985_TF02895269" id="{F9301ED3-1764-49E0-B7F7-66EBBCFEF7A1}" vid="{C353E8D9-ACB4-4BF2-B6CB-7871B61EC8B9}"/>
    </a:ext>
  </a:extLst>
</a:theme>
</file>

<file path=ppt/theme/theme2.xml><?xml version="1.0" encoding="utf-8"?>
<a:theme xmlns:a="http://schemas.openxmlformats.org/drawingml/2006/main" name="ערכת נושא של Offic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ערכת נושא של Offic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0/xmlns/"/>
    <ds:schemaRef ds:uri="http://www.w3.org/2001/XMLSchema"/>
    <ds:schemaRef ds:uri="a4f35948-e619-41b3-aa29-22878b09cfd2"/>
    <ds:schemaRef ds:uri="40262f94-9f35-4ac3-9a90-690165a166b7"/>
  </ds:schemaRefs>
</ds:datastoreItem>
</file>

<file path=customXml/itemProps2.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3.xml><?xml version="1.0" encoding="utf-8"?>
<ds:datastoreItem xmlns:ds="http://schemas.openxmlformats.org/officeDocument/2006/customXml" ds:itemID="{B5F5AFAE-B80F-42D3-94B4-729362BC1BCB}">
  <ds:schemaRefs>
    <ds:schemaRef ds:uri="http://schemas.microsoft.com/office/2006/metadata/properties"/>
    <ds:schemaRef ds:uri="http://www.w3.org/2000/xmlns/"/>
    <ds:schemaRef ds:uri="40262f94-9f35-4ac3-9a90-690165a166b7"/>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מצגת בתחום החינוך בעיצוב סתיו מהנה (מסך רחב)</Template>
  <TotalTime>62</TotalTime>
  <Words>623</Words>
  <Application>Microsoft Office PowerPoint</Application>
  <PresentationFormat>מסך רחב</PresentationFormat>
  <Paragraphs>50</Paragraphs>
  <Slides>9</Slides>
  <Notes>9</Notes>
  <HiddenSlides>0</HiddenSlides>
  <MMClips>0</MMClips>
  <ScaleCrop>false</ScaleCrop>
  <HeadingPairs>
    <vt:vector size="4" baseType="variant">
      <vt:variant>
        <vt:lpstr>ערכת נושא</vt:lpstr>
      </vt:variant>
      <vt:variant>
        <vt:i4>1</vt:i4>
      </vt:variant>
      <vt:variant>
        <vt:lpstr>כותרות שקופיות</vt:lpstr>
      </vt:variant>
      <vt:variant>
        <vt:i4>9</vt:i4>
      </vt:variant>
    </vt:vector>
  </HeadingPairs>
  <TitlesOfParts>
    <vt:vector size="10" baseType="lpstr">
      <vt:lpstr>חזרה ללימודים 16x9</vt:lpstr>
      <vt:lpstr>כיתה ירוקה</vt:lpstr>
      <vt:lpstr>קווים מנחים להפעלת כיתה ירוקה</vt:lpstr>
      <vt:lpstr>אז איך זה עובד ?</vt:lpstr>
      <vt:lpstr>דגשים !</vt:lpstr>
      <vt:lpstr>דגשים !</vt:lpstr>
      <vt:lpstr>דגש חשוב !</vt:lpstr>
      <vt:lpstr>סדר פעולה להורה</vt:lpstr>
      <vt:lpstr>מצגת של PowerPoint‏</vt:lpstr>
      <vt:lpstr>קישורים חשובים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כיתה ירוקה</dc:title>
  <dc:creator>User</dc:creator>
  <cp:lastModifiedBy>משתמש לא ידוע</cp:lastModifiedBy>
  <cp:revision>21</cp:revision>
  <dcterms:created xsi:type="dcterms:W3CDTF">2021-10-21T08:13:54Z</dcterms:created>
  <dcterms:modified xsi:type="dcterms:W3CDTF">2021-10-31T06:28:07Z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